
<file path=[Content_Types].xml><?xml version="1.0" encoding="utf-8"?>
<Types xmlns="http://schemas.openxmlformats.org/package/2006/content-types">
  <Default ContentType="image/jpeg" Extension="jpg"/>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22.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9.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24.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11.xml"/>
  <Override ContentType="application/vnd.openxmlformats-officedocument.presentationml.slide+xml" PartName="/ppt/slides/slide22.xml"/>
  <Override ContentType="application/vnd.openxmlformats-officedocument.presentationml.slide+xml" PartName="/ppt/slides/slide1.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3.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48"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Lst>
  <p:sldSz cy="6858000" cx="9144000"/>
  <p:notesSz cx="6858000" cy="3114675"/>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008">
          <p15:clr>
            <a:srgbClr val="A4A3A4"/>
          </p15:clr>
        </p15:guide>
        <p15:guide id="2" pos="432">
          <p15:clr>
            <a:srgbClr val="A4A3A4"/>
          </p15:clr>
        </p15:guide>
      </p15:sldGuideLst>
    </p:ext>
    <p:ext uri="{2D200454-40CA-4A62-9FC3-DE9A4176ACB9}">
      <p15:notesGuideLst>
        <p15:guide id="1" orient="horz" pos="2880">
          <p15:clr>
            <a:srgbClr val="A4A3A4"/>
          </p15:clr>
        </p15:guide>
        <p15:guide id="2" pos="2160">
          <p15:clr>
            <a:srgbClr val="A4A3A4"/>
          </p15:clr>
        </p15:guide>
      </p15:notesGuideLst>
    </p:ext>
    <p:ext uri="http://customooxmlschemas.google.com/">
      <go:slidesCustomData xmlns:go="http://customooxmlschemas.google.com/" r:id="rId30" roundtripDataSignature="AMtx7mg9CgXFxDnqyeisVqP7cxaQsy82hA=="/>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008" orient="horz"/>
        <p:guide pos="432"/>
      </p:guideLst>
    </p:cSldViewPr>
  </p:slideViewPr>
  <p:notesViewPr>
    <p:cSldViewPr snapToGrid="0">
      <p:cViewPr varScale="1">
        <p:scale>
          <a:sx n="100" d="100"/>
          <a:sy n="100" d="100"/>
        </p:scale>
        <p:origin x="0" y="0"/>
      </p:cViewPr>
      <p:guideLst>
        <p:guide pos="2880" orient="horz"/>
        <p:guide pos="2160"/>
      </p:guideLst>
    </p:cSldViewPr>
  </p:notesViewPr>
</p:viewPr>
</file>

<file path=ppt/_rels/presentation.xml.rels><?xml version="1.0" encoding="UTF-8" standalone="yes"?><Relationships xmlns="http://schemas.openxmlformats.org/package/2006/relationships"><Relationship Id="rId20" Type="http://schemas.openxmlformats.org/officeDocument/2006/relationships/slide" Target="slides/slide15.xml"/><Relationship Id="rId22" Type="http://schemas.openxmlformats.org/officeDocument/2006/relationships/slide" Target="slides/slide17.xml"/><Relationship Id="rId21" Type="http://schemas.openxmlformats.org/officeDocument/2006/relationships/slide" Target="slides/slide16.xml"/><Relationship Id="rId24" Type="http://schemas.openxmlformats.org/officeDocument/2006/relationships/slide" Target="slides/slide19.xml"/><Relationship Id="rId23" Type="http://schemas.openxmlformats.org/officeDocument/2006/relationships/slide" Target="slides/slide18.xml"/><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26" Type="http://schemas.openxmlformats.org/officeDocument/2006/relationships/slide" Target="slides/slide21.xml"/><Relationship Id="rId25" Type="http://schemas.openxmlformats.org/officeDocument/2006/relationships/slide" Target="slides/slide20.xml"/><Relationship Id="rId28" Type="http://schemas.openxmlformats.org/officeDocument/2006/relationships/slide" Target="slides/slide23.xml"/><Relationship Id="rId27" Type="http://schemas.openxmlformats.org/officeDocument/2006/relationships/slide" Target="slides/slide22.xml"/><Relationship Id="rId5" Type="http://schemas.openxmlformats.org/officeDocument/2006/relationships/notesMaster" Target="notesMasters/notesMaster1.xml"/><Relationship Id="rId6" Type="http://schemas.openxmlformats.org/officeDocument/2006/relationships/slide" Target="slides/slide1.xml"/><Relationship Id="rId29" Type="http://schemas.openxmlformats.org/officeDocument/2006/relationships/slide" Target="slides/slide24.xml"/><Relationship Id="rId7" Type="http://schemas.openxmlformats.org/officeDocument/2006/relationships/slide" Target="slides/slide2.xml"/><Relationship Id="rId8" Type="http://schemas.openxmlformats.org/officeDocument/2006/relationships/slide" Target="slides/slide3.xml"/><Relationship Id="rId30" Type="http://customschemas.google.com/relationships/presentationmetadata" Target="metadata"/><Relationship Id="rId11" Type="http://schemas.openxmlformats.org/officeDocument/2006/relationships/slide" Target="slides/slide6.xml"/><Relationship Id="rId10" Type="http://schemas.openxmlformats.org/officeDocument/2006/relationships/slide" Target="slides/slide5.xml"/><Relationship Id="rId13" Type="http://schemas.openxmlformats.org/officeDocument/2006/relationships/slide" Target="slides/slide8.xml"/><Relationship Id="rId12" Type="http://schemas.openxmlformats.org/officeDocument/2006/relationships/slide" Target="slides/slide7.xml"/><Relationship Id="rId15" Type="http://schemas.openxmlformats.org/officeDocument/2006/relationships/slide" Target="slides/slide10.xml"/><Relationship Id="rId14" Type="http://schemas.openxmlformats.org/officeDocument/2006/relationships/slide" Target="slides/slide9.xml"/><Relationship Id="rId17" Type="http://schemas.openxmlformats.org/officeDocument/2006/relationships/slide" Target="slides/slide12.xml"/><Relationship Id="rId16" Type="http://schemas.openxmlformats.org/officeDocument/2006/relationships/slide" Target="slides/slide11.xml"/><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4" name="Google Shape;4;n"/>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lvl1pPr indent="-228600" lvl="0" marL="457200" marR="0" rtl="0" algn="l">
              <a:lnSpc>
                <a:spcPct val="100000"/>
              </a:lnSpc>
              <a:spcBef>
                <a:spcPts val="0"/>
              </a:spcBef>
              <a:spcAft>
                <a:spcPts val="0"/>
              </a:spcAft>
              <a:buClr>
                <a:srgbClr val="000000"/>
              </a:buClr>
              <a:buSzPts val="1400"/>
              <a:buFont typeface="Arial"/>
              <a:buNone/>
              <a:defRPr b="0" i="0" sz="1200" u="none" cap="none" strike="noStrike">
                <a:solidFill>
                  <a:srgbClr val="000000"/>
                </a:solidFill>
                <a:latin typeface="Calibri"/>
                <a:ea typeface="Calibri"/>
                <a:cs typeface="Calibri"/>
                <a:sym typeface="Calibri"/>
              </a:defRPr>
            </a:lvl1pPr>
            <a:lvl2pPr indent="-228600" lvl="1" marL="914400" marR="0" rtl="0" algn="l">
              <a:lnSpc>
                <a:spcPct val="100000"/>
              </a:lnSpc>
              <a:spcBef>
                <a:spcPts val="0"/>
              </a:spcBef>
              <a:spcAft>
                <a:spcPts val="0"/>
              </a:spcAft>
              <a:buClr>
                <a:srgbClr val="000000"/>
              </a:buClr>
              <a:buSzPts val="1400"/>
              <a:buFont typeface="Arial"/>
              <a:buNone/>
              <a:defRPr b="0" i="0" sz="1200" u="none" cap="none" strike="noStrike">
                <a:solidFill>
                  <a:srgbClr val="000000"/>
                </a:solidFill>
                <a:latin typeface="Calibri"/>
                <a:ea typeface="Calibri"/>
                <a:cs typeface="Calibri"/>
                <a:sym typeface="Calibri"/>
              </a:defRPr>
            </a:lvl2pPr>
            <a:lvl3pPr indent="-228600" lvl="2" marL="1371600" marR="0" rtl="0" algn="l">
              <a:lnSpc>
                <a:spcPct val="100000"/>
              </a:lnSpc>
              <a:spcBef>
                <a:spcPts val="0"/>
              </a:spcBef>
              <a:spcAft>
                <a:spcPts val="0"/>
              </a:spcAft>
              <a:buClr>
                <a:srgbClr val="000000"/>
              </a:buClr>
              <a:buSzPts val="1400"/>
              <a:buFont typeface="Arial"/>
              <a:buNone/>
              <a:defRPr b="0" i="0" sz="1200" u="none" cap="none" strike="noStrike">
                <a:solidFill>
                  <a:srgbClr val="000000"/>
                </a:solidFill>
                <a:latin typeface="Calibri"/>
                <a:ea typeface="Calibri"/>
                <a:cs typeface="Calibri"/>
                <a:sym typeface="Calibri"/>
              </a:defRPr>
            </a:lvl3pPr>
            <a:lvl4pPr indent="-228600" lvl="3" marL="1828800" marR="0" rtl="0" algn="l">
              <a:lnSpc>
                <a:spcPct val="100000"/>
              </a:lnSpc>
              <a:spcBef>
                <a:spcPts val="0"/>
              </a:spcBef>
              <a:spcAft>
                <a:spcPts val="0"/>
              </a:spcAft>
              <a:buClr>
                <a:srgbClr val="000000"/>
              </a:buClr>
              <a:buSzPts val="1400"/>
              <a:buFont typeface="Arial"/>
              <a:buNone/>
              <a:defRPr b="0" i="0" sz="1200" u="none" cap="none" strike="noStrike">
                <a:solidFill>
                  <a:srgbClr val="000000"/>
                </a:solidFill>
                <a:latin typeface="Calibri"/>
                <a:ea typeface="Calibri"/>
                <a:cs typeface="Calibri"/>
                <a:sym typeface="Calibri"/>
              </a:defRPr>
            </a:lvl4pPr>
            <a:lvl5pPr indent="-228600" lvl="4" marL="2286000" marR="0" rtl="0" algn="l">
              <a:lnSpc>
                <a:spcPct val="100000"/>
              </a:lnSpc>
              <a:spcBef>
                <a:spcPts val="0"/>
              </a:spcBef>
              <a:spcAft>
                <a:spcPts val="0"/>
              </a:spcAft>
              <a:buClr>
                <a:srgbClr val="000000"/>
              </a:buClr>
              <a:buSzPts val="1400"/>
              <a:buFont typeface="Arial"/>
              <a:buNone/>
              <a:defRPr b="0" i="0" sz="1200" u="none" cap="none" strike="noStrike">
                <a:solidFill>
                  <a:srgbClr val="000000"/>
                </a:solidFill>
                <a:latin typeface="Calibri"/>
                <a:ea typeface="Calibri"/>
                <a:cs typeface="Calibri"/>
                <a:sym typeface="Calibri"/>
              </a:defRPr>
            </a:lvl5pPr>
            <a:lvl6pPr indent="-228600" lvl="5" marL="2743200" marR="0" rtl="0" algn="l">
              <a:lnSpc>
                <a:spcPct val="100000"/>
              </a:lnSpc>
              <a:spcBef>
                <a:spcPts val="0"/>
              </a:spcBef>
              <a:spcAft>
                <a:spcPts val="0"/>
              </a:spcAft>
              <a:buClr>
                <a:srgbClr val="000000"/>
              </a:buClr>
              <a:buSzPts val="1400"/>
              <a:buFont typeface="Arial"/>
              <a:buNone/>
              <a:defRPr b="0" i="0" sz="1200" u="none" cap="none" strike="noStrike">
                <a:solidFill>
                  <a:srgbClr val="000000"/>
                </a:solidFill>
                <a:latin typeface="Calibri"/>
                <a:ea typeface="Calibri"/>
                <a:cs typeface="Calibri"/>
                <a:sym typeface="Calibri"/>
              </a:defRPr>
            </a:lvl6pPr>
            <a:lvl7pPr indent="-228600" lvl="6" marL="3200400" marR="0" rtl="0" algn="l">
              <a:lnSpc>
                <a:spcPct val="100000"/>
              </a:lnSpc>
              <a:spcBef>
                <a:spcPts val="0"/>
              </a:spcBef>
              <a:spcAft>
                <a:spcPts val="0"/>
              </a:spcAft>
              <a:buClr>
                <a:srgbClr val="000000"/>
              </a:buClr>
              <a:buSzPts val="1400"/>
              <a:buFont typeface="Arial"/>
              <a:buNone/>
              <a:defRPr b="0" i="0" sz="1200" u="none" cap="none" strike="noStrike">
                <a:solidFill>
                  <a:srgbClr val="000000"/>
                </a:solidFill>
                <a:latin typeface="Calibri"/>
                <a:ea typeface="Calibri"/>
                <a:cs typeface="Calibri"/>
                <a:sym typeface="Calibri"/>
              </a:defRPr>
            </a:lvl7pPr>
            <a:lvl8pPr indent="-228600" lvl="7" marL="3657600" marR="0" rtl="0" algn="l">
              <a:lnSpc>
                <a:spcPct val="100000"/>
              </a:lnSpc>
              <a:spcBef>
                <a:spcPts val="0"/>
              </a:spcBef>
              <a:spcAft>
                <a:spcPts val="0"/>
              </a:spcAft>
              <a:buClr>
                <a:srgbClr val="000000"/>
              </a:buClr>
              <a:buSzPts val="1400"/>
              <a:buFont typeface="Arial"/>
              <a:buNone/>
              <a:defRPr b="0" i="0" sz="1200" u="none" cap="none" strike="noStrike">
                <a:solidFill>
                  <a:srgbClr val="000000"/>
                </a:solidFill>
                <a:latin typeface="Calibri"/>
                <a:ea typeface="Calibri"/>
                <a:cs typeface="Calibri"/>
                <a:sym typeface="Calibri"/>
              </a:defRPr>
            </a:lvl8pPr>
            <a:lvl9pPr indent="-228600" lvl="8" marL="4114800" marR="0" rtl="0" algn="l">
              <a:lnSpc>
                <a:spcPct val="100000"/>
              </a:lnSpc>
              <a:spcBef>
                <a:spcPts val="0"/>
              </a:spcBef>
              <a:spcAft>
                <a:spcPts val="0"/>
              </a:spcAft>
              <a:buClr>
                <a:srgbClr val="000000"/>
              </a:buClr>
              <a:buSzPts val="1400"/>
              <a:buFont typeface="Arial"/>
              <a:buNone/>
              <a:defRPr b="0" i="0" sz="1200" u="none" cap="none" strike="noStrike">
                <a:solidFill>
                  <a:srgbClr val="000000"/>
                </a:solidFill>
                <a:latin typeface="Calibri"/>
                <a:ea typeface="Calibri"/>
                <a:cs typeface="Calibri"/>
                <a:sym typeface="Calibri"/>
              </a:defRPr>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 name="Shape 46"/>
        <p:cNvGrpSpPr/>
        <p:nvPr/>
      </p:nvGrpSpPr>
      <p:grpSpPr>
        <a:xfrm>
          <a:off x="0" y="0"/>
          <a:ext cx="0" cy="0"/>
          <a:chOff x="0" y="0"/>
          <a:chExt cx="0" cy="0"/>
        </a:xfrm>
      </p:grpSpPr>
      <p:sp>
        <p:nvSpPr>
          <p:cNvPr id="47" name="Google Shape;47;p1: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48" name="Google Shape;48;p1: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228600" lvl="0" marL="457200" marR="0" rtl="0" algn="l">
              <a:lnSpc>
                <a:spcPct val="100000"/>
              </a:lnSpc>
              <a:spcBef>
                <a:spcPts val="0"/>
              </a:spcBef>
              <a:spcAft>
                <a:spcPts val="0"/>
              </a:spcAft>
              <a:buSzPts val="1400"/>
              <a:buNone/>
            </a:pPr>
            <a:r>
              <a:rPr lang="en-US"/>
              <a:t>Instructor Notes</a:t>
            </a:r>
            <a:endParaRPr/>
          </a:p>
          <a:p>
            <a:pPr indent="-228600" lvl="0" marL="457200" marR="0" rtl="0" algn="l">
              <a:lnSpc>
                <a:spcPct val="100000"/>
              </a:lnSpc>
              <a:spcBef>
                <a:spcPts val="0"/>
              </a:spcBef>
              <a:spcAft>
                <a:spcPts val="0"/>
              </a:spcAft>
              <a:buSzPts val="1400"/>
              <a:buNone/>
            </a:pPr>
            <a:r>
              <a:t/>
            </a:r>
            <a:endParaRPr/>
          </a:p>
          <a:p>
            <a:pPr indent="-228600" lvl="0" marL="457200" marR="0" rtl="0" algn="l">
              <a:lnSpc>
                <a:spcPct val="100000"/>
              </a:lnSpc>
              <a:spcBef>
                <a:spcPts val="0"/>
              </a:spcBef>
              <a:spcAft>
                <a:spcPts val="0"/>
              </a:spcAft>
              <a:buSzPts val="1400"/>
              <a:buNone/>
            </a:pPr>
            <a:r>
              <a:rPr lang="en-US"/>
              <a:t>Welcome to Lesson 7A: Disability: Traumatic Brain Injury. </a:t>
            </a:r>
            <a:endParaRPr/>
          </a:p>
          <a:p>
            <a:pPr indent="-228600" lvl="0" marL="457200" marR="0" rtl="0" algn="l">
              <a:lnSpc>
                <a:spcPct val="100000"/>
              </a:lnSpc>
              <a:spcBef>
                <a:spcPts val="0"/>
              </a:spcBef>
              <a:spcAft>
                <a:spcPts val="0"/>
              </a:spcAft>
              <a:buSzPts val="1400"/>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2" name="Shape 52"/>
        <p:cNvGrpSpPr/>
        <p:nvPr/>
      </p:nvGrpSpPr>
      <p:grpSpPr>
        <a:xfrm>
          <a:off x="0" y="0"/>
          <a:ext cx="0" cy="0"/>
          <a:chOff x="0" y="0"/>
          <a:chExt cx="0" cy="0"/>
        </a:xfrm>
      </p:grpSpPr>
      <p:sp>
        <p:nvSpPr>
          <p:cNvPr id="53" name="Google Shape;53;p2: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4" name="Google Shape;54;p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228600" lvl="0" marL="457200" rtl="0" algn="l">
              <a:lnSpc>
                <a:spcPct val="100000"/>
              </a:lnSpc>
              <a:spcBef>
                <a:spcPts val="0"/>
              </a:spcBef>
              <a:spcAft>
                <a:spcPts val="0"/>
              </a:spcAft>
              <a:buClr>
                <a:srgbClr val="000000"/>
              </a:buClr>
              <a:buSzPts val="1400"/>
              <a:buNone/>
            </a:pPr>
            <a:r>
              <a:rPr lang="en-US">
                <a:solidFill>
                  <a:schemeClr val="dk1"/>
                </a:solidFill>
                <a:latin typeface="Calibri"/>
                <a:ea typeface="Calibri"/>
                <a:cs typeface="Calibri"/>
                <a:sym typeface="Calibri"/>
              </a:rPr>
              <a:t>Instructor Notes </a:t>
            </a:r>
            <a:endParaRPr>
              <a:solidFill>
                <a:schemeClr val="dk1"/>
              </a:solidFill>
              <a:latin typeface="Calibri"/>
              <a:ea typeface="Calibri"/>
              <a:cs typeface="Calibri"/>
              <a:sym typeface="Calibri"/>
            </a:endParaRPr>
          </a:p>
          <a:p>
            <a:pPr indent="-228600" lvl="0" marL="457200" rtl="0" algn="l">
              <a:lnSpc>
                <a:spcPct val="100000"/>
              </a:lnSpc>
              <a:spcBef>
                <a:spcPts val="0"/>
              </a:spcBef>
              <a:spcAft>
                <a:spcPts val="0"/>
              </a:spcAft>
              <a:buClr>
                <a:srgbClr val="000000"/>
              </a:buClr>
              <a:buSzPts val="1400"/>
              <a:buNone/>
            </a:pPr>
            <a:r>
              <a:t/>
            </a:r>
            <a:endParaRPr b="1">
              <a:solidFill>
                <a:schemeClr val="dk1"/>
              </a:solidFill>
              <a:latin typeface="Calibri"/>
              <a:ea typeface="Calibri"/>
              <a:cs typeface="Calibri"/>
              <a:sym typeface="Calibri"/>
            </a:endParaRPr>
          </a:p>
          <a:p>
            <a:pPr indent="-228600" lvl="0" marL="457200" rtl="0" algn="l">
              <a:lnSpc>
                <a:spcPct val="100000"/>
              </a:lnSpc>
              <a:spcBef>
                <a:spcPts val="0"/>
              </a:spcBef>
              <a:spcAft>
                <a:spcPts val="0"/>
              </a:spcAft>
              <a:buClr>
                <a:srgbClr val="000000"/>
              </a:buClr>
              <a:buSzPts val="1400"/>
              <a:buNone/>
            </a:pPr>
            <a:r>
              <a:rPr lang="en-US">
                <a:solidFill>
                  <a:schemeClr val="dk1"/>
                </a:solidFill>
                <a:latin typeface="Calibri"/>
                <a:ea typeface="Calibri"/>
                <a:cs typeface="Calibri"/>
                <a:sym typeface="Calibri"/>
              </a:rPr>
              <a:t>At the completion of this lesson, the participant should be able to:</a:t>
            </a:r>
            <a:endParaRPr>
              <a:solidFill>
                <a:schemeClr val="dk1"/>
              </a:solidFill>
              <a:latin typeface="Calibri"/>
              <a:ea typeface="Calibri"/>
              <a:cs typeface="Calibri"/>
              <a:sym typeface="Calibri"/>
            </a:endParaRPr>
          </a:p>
          <a:p>
            <a:pPr indent="-173736" lvl="1" marL="173736" rtl="0" algn="l">
              <a:lnSpc>
                <a:spcPct val="90000"/>
              </a:lnSpc>
              <a:spcBef>
                <a:spcPts val="485"/>
              </a:spcBef>
              <a:spcAft>
                <a:spcPts val="0"/>
              </a:spcAft>
              <a:buClr>
                <a:schemeClr val="dk1"/>
              </a:buClr>
              <a:buSzPts val="1200"/>
              <a:buFont typeface="Arial"/>
              <a:buChar char="•"/>
            </a:pPr>
            <a:r>
              <a:rPr lang="en-US">
                <a:solidFill>
                  <a:schemeClr val="dk1"/>
                </a:solidFill>
                <a:latin typeface="Calibri"/>
                <a:ea typeface="Calibri"/>
                <a:cs typeface="Calibri"/>
                <a:sym typeface="Calibri"/>
              </a:rPr>
              <a:t>Identify the signs and symptoms of traumatic brain injury.</a:t>
            </a:r>
            <a:endParaRPr>
              <a:solidFill>
                <a:schemeClr val="dk1"/>
              </a:solidFill>
              <a:latin typeface="Calibri"/>
              <a:ea typeface="Calibri"/>
              <a:cs typeface="Calibri"/>
              <a:sym typeface="Calibri"/>
            </a:endParaRPr>
          </a:p>
          <a:p>
            <a:pPr indent="-173736" lvl="1" marL="173736" rtl="0" algn="l">
              <a:lnSpc>
                <a:spcPct val="90000"/>
              </a:lnSpc>
              <a:spcBef>
                <a:spcPts val="485"/>
              </a:spcBef>
              <a:spcAft>
                <a:spcPts val="0"/>
              </a:spcAft>
              <a:buClr>
                <a:schemeClr val="dk1"/>
              </a:buClr>
              <a:buSzPts val="1200"/>
              <a:buFont typeface="Arial"/>
              <a:buChar char="•"/>
            </a:pPr>
            <a:r>
              <a:rPr lang="en-US">
                <a:solidFill>
                  <a:schemeClr val="dk1"/>
                </a:solidFill>
                <a:latin typeface="Calibri"/>
                <a:ea typeface="Calibri"/>
                <a:cs typeface="Calibri"/>
                <a:sym typeface="Calibri"/>
              </a:rPr>
              <a:t>Explain the pathophysiology of traumatic brain injury (TBI). </a:t>
            </a:r>
            <a:endParaRPr>
              <a:solidFill>
                <a:schemeClr val="dk1"/>
              </a:solidFill>
              <a:latin typeface="Calibri"/>
              <a:ea typeface="Calibri"/>
              <a:cs typeface="Calibri"/>
              <a:sym typeface="Calibri"/>
            </a:endParaRPr>
          </a:p>
          <a:p>
            <a:pPr indent="-173736" lvl="1" marL="173736" rtl="0" algn="l">
              <a:lnSpc>
                <a:spcPct val="90000"/>
              </a:lnSpc>
              <a:spcBef>
                <a:spcPts val="485"/>
              </a:spcBef>
              <a:spcAft>
                <a:spcPts val="0"/>
              </a:spcAft>
              <a:buClr>
                <a:schemeClr val="dk1"/>
              </a:buClr>
              <a:buSzPts val="1200"/>
              <a:buFont typeface="Arial"/>
              <a:buChar char="•"/>
            </a:pPr>
            <a:r>
              <a:rPr lang="en-US">
                <a:solidFill>
                  <a:schemeClr val="dk1"/>
                </a:solidFill>
                <a:latin typeface="Calibri"/>
                <a:ea typeface="Calibri"/>
                <a:cs typeface="Calibri"/>
                <a:sym typeface="Calibri"/>
              </a:rPr>
              <a:t>Discuss the biomechanics of injury causative in TBI.</a:t>
            </a:r>
            <a:endParaRPr>
              <a:solidFill>
                <a:schemeClr val="dk1"/>
              </a:solidFill>
              <a:latin typeface="Calibri"/>
              <a:ea typeface="Calibri"/>
              <a:cs typeface="Calibri"/>
              <a:sym typeface="Calibri"/>
            </a:endParaRPr>
          </a:p>
          <a:p>
            <a:pPr indent="-173736" lvl="1" marL="173736" rtl="0" algn="l">
              <a:lnSpc>
                <a:spcPct val="90000"/>
              </a:lnSpc>
              <a:spcBef>
                <a:spcPts val="485"/>
              </a:spcBef>
              <a:spcAft>
                <a:spcPts val="0"/>
              </a:spcAft>
              <a:buClr>
                <a:schemeClr val="dk1"/>
              </a:buClr>
              <a:buSzPts val="1200"/>
              <a:buFont typeface="Arial"/>
              <a:buChar char="•"/>
            </a:pPr>
            <a:r>
              <a:rPr lang="en-US">
                <a:solidFill>
                  <a:schemeClr val="dk1"/>
                </a:solidFill>
                <a:latin typeface="Calibri"/>
                <a:ea typeface="Calibri"/>
                <a:cs typeface="Calibri"/>
                <a:sym typeface="Calibri"/>
              </a:rPr>
              <a:t>Distinguish primary and secondary brain injuries.</a:t>
            </a:r>
            <a:endParaRPr>
              <a:solidFill>
                <a:schemeClr val="dk1"/>
              </a:solidFill>
              <a:latin typeface="Calibri"/>
              <a:ea typeface="Calibri"/>
              <a:cs typeface="Calibri"/>
              <a:sym typeface="Calibri"/>
            </a:endParaRPr>
          </a:p>
          <a:p>
            <a:pPr indent="-173736" lvl="1" marL="173736" rtl="0" algn="l">
              <a:lnSpc>
                <a:spcPct val="90000"/>
              </a:lnSpc>
              <a:spcBef>
                <a:spcPts val="485"/>
              </a:spcBef>
              <a:spcAft>
                <a:spcPts val="0"/>
              </a:spcAft>
              <a:buClr>
                <a:schemeClr val="dk1"/>
              </a:buClr>
              <a:buSzPts val="1200"/>
              <a:buFont typeface="Arial"/>
              <a:buChar char="•"/>
            </a:pPr>
            <a:r>
              <a:rPr lang="en-US">
                <a:solidFill>
                  <a:schemeClr val="dk1"/>
                </a:solidFill>
                <a:latin typeface="Calibri"/>
                <a:ea typeface="Calibri"/>
                <a:cs typeface="Calibri"/>
                <a:sym typeface="Calibri"/>
              </a:rPr>
              <a:t>Demonstrate proper medical management of traumatic brain injuries.</a:t>
            </a:r>
            <a:endParaRPr>
              <a:solidFill>
                <a:schemeClr val="dk1"/>
              </a:solidFill>
              <a:latin typeface="Calibri"/>
              <a:ea typeface="Calibri"/>
              <a:cs typeface="Calibri"/>
              <a:sym typeface="Calibri"/>
            </a:endParaRPr>
          </a:p>
        </p:txBody>
      </p:sp>
      <p:sp>
        <p:nvSpPr>
          <p:cNvPr id="55" name="Google Shape;55;p2:notes"/>
          <p:cNvSpPr txBox="1"/>
          <p:nvPr>
            <p:ph idx="12" type="sldNum"/>
          </p:nvPr>
        </p:nvSpPr>
        <p:spPr>
          <a:xfrm>
            <a:off x="3884613" y="8685214"/>
            <a:ext cx="2971800" cy="458787"/>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None/>
            </a:pPr>
            <a:fld id="{00000000-1234-1234-1234-123412341234}" type="slidenum">
              <a:rPr b="0" i="0" lang="en-US"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9" name="Shape 59"/>
        <p:cNvGrpSpPr/>
        <p:nvPr/>
      </p:nvGrpSpPr>
      <p:grpSpPr>
        <a:xfrm>
          <a:off x="0" y="0"/>
          <a:ext cx="0" cy="0"/>
          <a:chOff x="0" y="0"/>
          <a:chExt cx="0" cy="0"/>
        </a:xfrm>
      </p:grpSpPr>
      <p:sp>
        <p:nvSpPr>
          <p:cNvPr id="60" name="Google Shape;60;p3: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1" name="Google Shape;61;p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228600" lvl="0" marL="457200" rtl="0" algn="l">
              <a:lnSpc>
                <a:spcPct val="100000"/>
              </a:lnSpc>
              <a:spcBef>
                <a:spcPts val="0"/>
              </a:spcBef>
              <a:spcAft>
                <a:spcPts val="0"/>
              </a:spcAft>
              <a:buClr>
                <a:srgbClr val="000000"/>
              </a:buClr>
              <a:buSzPts val="1400"/>
              <a:buNone/>
            </a:pPr>
            <a:r>
              <a:rPr lang="en-US">
                <a:solidFill>
                  <a:schemeClr val="dk1"/>
                </a:solidFill>
                <a:latin typeface="Calibri"/>
                <a:ea typeface="Calibri"/>
                <a:cs typeface="Calibri"/>
                <a:sym typeface="Calibri"/>
              </a:rPr>
              <a:t>Instructor Notes</a:t>
            </a:r>
            <a:endParaRPr/>
          </a:p>
          <a:p>
            <a:pPr indent="-228600" lvl="0" marL="457200" rtl="0" algn="l">
              <a:lnSpc>
                <a:spcPct val="100000"/>
              </a:lnSpc>
              <a:spcBef>
                <a:spcPts val="0"/>
              </a:spcBef>
              <a:spcAft>
                <a:spcPts val="0"/>
              </a:spcAft>
              <a:buClr>
                <a:srgbClr val="000000"/>
              </a:buClr>
              <a:buSzPts val="1400"/>
              <a:buNone/>
            </a:pPr>
            <a:r>
              <a:t/>
            </a:r>
            <a:endParaRPr>
              <a:solidFill>
                <a:schemeClr val="dk1"/>
              </a:solidFill>
              <a:latin typeface="Calibri"/>
              <a:ea typeface="Calibri"/>
              <a:cs typeface="Calibri"/>
              <a:sym typeface="Calibri"/>
            </a:endParaRPr>
          </a:p>
          <a:p>
            <a:pPr indent="-228600" lvl="0" marL="457200" rtl="0" algn="l">
              <a:lnSpc>
                <a:spcPct val="100000"/>
              </a:lnSpc>
              <a:spcBef>
                <a:spcPts val="0"/>
              </a:spcBef>
              <a:spcAft>
                <a:spcPts val="0"/>
              </a:spcAft>
              <a:buClr>
                <a:srgbClr val="000000"/>
              </a:buClr>
              <a:buSzPts val="1400"/>
              <a:buNone/>
            </a:pPr>
            <a:r>
              <a:rPr lang="en-US">
                <a:solidFill>
                  <a:schemeClr val="dk1"/>
                </a:solidFill>
                <a:latin typeface="Calibri"/>
                <a:ea typeface="Calibri"/>
                <a:cs typeface="Calibri"/>
                <a:sym typeface="Calibri"/>
              </a:rPr>
              <a:t>Review key concepts with students. </a:t>
            </a:r>
            <a:endParaRPr/>
          </a:p>
          <a:p>
            <a:pPr indent="-166358" lvl="0" marL="166358" rtl="0" algn="l">
              <a:lnSpc>
                <a:spcPct val="100000"/>
              </a:lnSpc>
              <a:spcBef>
                <a:spcPts val="0"/>
              </a:spcBef>
              <a:spcAft>
                <a:spcPts val="0"/>
              </a:spcAft>
              <a:buClr>
                <a:schemeClr val="dk1"/>
              </a:buClr>
              <a:buSzPts val="1200"/>
              <a:buFont typeface="Arial"/>
              <a:buChar char="•"/>
            </a:pPr>
            <a:r>
              <a:rPr lang="en-US">
                <a:solidFill>
                  <a:schemeClr val="dk1"/>
                </a:solidFill>
                <a:latin typeface="Calibri"/>
                <a:ea typeface="Calibri"/>
                <a:cs typeface="Calibri"/>
                <a:sym typeface="Calibri"/>
              </a:rPr>
              <a:t>Traumatic brain injury (TBI) is a worldwide public health dilemma that affects over 10 million people annually throughout the world. </a:t>
            </a:r>
            <a:endParaRPr/>
          </a:p>
          <a:p>
            <a:pPr indent="-166358" lvl="0" marL="166358" rtl="0" algn="l">
              <a:lnSpc>
                <a:spcPct val="100000"/>
              </a:lnSpc>
              <a:spcBef>
                <a:spcPts val="0"/>
              </a:spcBef>
              <a:spcAft>
                <a:spcPts val="0"/>
              </a:spcAft>
              <a:buClr>
                <a:schemeClr val="dk1"/>
              </a:buClr>
              <a:buSzPts val="1200"/>
              <a:buFont typeface="Arial"/>
              <a:buChar char="•"/>
            </a:pPr>
            <a:r>
              <a:rPr lang="en-US">
                <a:solidFill>
                  <a:schemeClr val="dk1"/>
                </a:solidFill>
                <a:latin typeface="Calibri"/>
                <a:ea typeface="Calibri"/>
                <a:cs typeface="Calibri"/>
                <a:sym typeface="Calibri"/>
              </a:rPr>
              <a:t>According to the World Health Organization (WHO), TBI will surpass many diseases as the major cause of death and disability by 2020. </a:t>
            </a:r>
            <a:endParaRPr/>
          </a:p>
          <a:p>
            <a:pPr indent="-166358" lvl="0" marL="166358" rtl="0" algn="l">
              <a:lnSpc>
                <a:spcPct val="100000"/>
              </a:lnSpc>
              <a:spcBef>
                <a:spcPts val="0"/>
              </a:spcBef>
              <a:spcAft>
                <a:spcPts val="0"/>
              </a:spcAft>
              <a:buClr>
                <a:schemeClr val="dk1"/>
              </a:buClr>
              <a:buSzPts val="1200"/>
              <a:buFont typeface="Arial"/>
              <a:buChar char="•"/>
            </a:pPr>
            <a:r>
              <a:rPr lang="en-US">
                <a:solidFill>
                  <a:schemeClr val="dk1"/>
                </a:solidFill>
                <a:latin typeface="Calibri"/>
                <a:ea typeface="Calibri"/>
                <a:cs typeface="Calibri"/>
                <a:sym typeface="Calibri"/>
              </a:rPr>
              <a:t>In the United States, approximately 2.8 million TBI-related events occur yearly, including deaths, hospitalizations, and emergency department (ED) visits. </a:t>
            </a:r>
            <a:endParaRPr/>
          </a:p>
          <a:p>
            <a:pPr indent="-166358" lvl="1" marL="609979" rtl="0" algn="l">
              <a:lnSpc>
                <a:spcPct val="100000"/>
              </a:lnSpc>
              <a:spcBef>
                <a:spcPts val="0"/>
              </a:spcBef>
              <a:spcAft>
                <a:spcPts val="0"/>
              </a:spcAft>
              <a:buClr>
                <a:schemeClr val="dk1"/>
              </a:buClr>
              <a:buSzPts val="1200"/>
              <a:buFont typeface="Arial"/>
              <a:buChar char="•"/>
            </a:pPr>
            <a:r>
              <a:rPr lang="en-US">
                <a:solidFill>
                  <a:schemeClr val="dk1"/>
                </a:solidFill>
                <a:latin typeface="Calibri"/>
                <a:ea typeface="Calibri"/>
                <a:cs typeface="Calibri"/>
                <a:sym typeface="Calibri"/>
              </a:rPr>
              <a:t>This total equates to one person sustaining a TBI every 21 seconds. </a:t>
            </a:r>
            <a:endParaRPr/>
          </a:p>
          <a:p>
            <a:pPr indent="-166358" lvl="1" marL="609979" rtl="0" algn="l">
              <a:lnSpc>
                <a:spcPct val="100000"/>
              </a:lnSpc>
              <a:spcBef>
                <a:spcPts val="0"/>
              </a:spcBef>
              <a:spcAft>
                <a:spcPts val="0"/>
              </a:spcAft>
              <a:buClr>
                <a:schemeClr val="dk1"/>
              </a:buClr>
              <a:buSzPts val="1200"/>
              <a:buFont typeface="Arial"/>
              <a:buChar char="•"/>
            </a:pPr>
            <a:r>
              <a:rPr lang="en-US">
                <a:solidFill>
                  <a:schemeClr val="dk1"/>
                </a:solidFill>
                <a:latin typeface="Calibri"/>
                <a:ea typeface="Calibri"/>
                <a:cs typeface="Calibri"/>
                <a:sym typeface="Calibri"/>
              </a:rPr>
              <a:t>TBI is the most frequent cause of death and disability among children in the United States. </a:t>
            </a:r>
            <a:endParaRPr>
              <a:solidFill>
                <a:schemeClr val="dk1"/>
              </a:solidFill>
              <a:latin typeface="Calibri"/>
              <a:ea typeface="Calibri"/>
              <a:cs typeface="Calibri"/>
              <a:sym typeface="Calibri"/>
            </a:endParaRPr>
          </a:p>
        </p:txBody>
      </p:sp>
      <p:sp>
        <p:nvSpPr>
          <p:cNvPr id="62" name="Google Shape;62;p3:notes"/>
          <p:cNvSpPr txBox="1"/>
          <p:nvPr>
            <p:ph idx="12" type="sldNum"/>
          </p:nvPr>
        </p:nvSpPr>
        <p:spPr>
          <a:xfrm>
            <a:off x="3884613" y="8685214"/>
            <a:ext cx="2971800" cy="458787"/>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None/>
            </a:pPr>
            <a:fld id="{00000000-1234-1234-1234-123412341234}" type="slidenum">
              <a:rPr b="0" i="0" lang="en-US"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6" name="Shape 66"/>
        <p:cNvGrpSpPr/>
        <p:nvPr/>
      </p:nvGrpSpPr>
      <p:grpSpPr>
        <a:xfrm>
          <a:off x="0" y="0"/>
          <a:ext cx="0" cy="0"/>
          <a:chOff x="0" y="0"/>
          <a:chExt cx="0" cy="0"/>
        </a:xfrm>
      </p:grpSpPr>
      <p:sp>
        <p:nvSpPr>
          <p:cNvPr id="67" name="Google Shape;67;p4: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8" name="Google Shape;68;p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228600" lvl="0" marL="457200" rtl="0" algn="l">
              <a:lnSpc>
                <a:spcPct val="100000"/>
              </a:lnSpc>
              <a:spcBef>
                <a:spcPts val="0"/>
              </a:spcBef>
              <a:spcAft>
                <a:spcPts val="0"/>
              </a:spcAft>
              <a:buClr>
                <a:srgbClr val="000000"/>
              </a:buClr>
              <a:buSzPts val="1400"/>
              <a:buNone/>
            </a:pPr>
            <a:r>
              <a:rPr lang="en-US">
                <a:solidFill>
                  <a:schemeClr val="dk1"/>
                </a:solidFill>
                <a:latin typeface="Calibri"/>
                <a:ea typeface="Calibri"/>
                <a:cs typeface="Calibri"/>
                <a:sym typeface="Calibri"/>
              </a:rPr>
              <a:t>Instructor Notes</a:t>
            </a:r>
            <a:endParaRPr/>
          </a:p>
          <a:p>
            <a:pPr indent="-228600" lvl="0" marL="457200" rtl="0" algn="l">
              <a:lnSpc>
                <a:spcPct val="100000"/>
              </a:lnSpc>
              <a:spcBef>
                <a:spcPts val="0"/>
              </a:spcBef>
              <a:spcAft>
                <a:spcPts val="0"/>
              </a:spcAft>
              <a:buClr>
                <a:srgbClr val="000000"/>
              </a:buClr>
              <a:buSzPts val="1400"/>
              <a:buNone/>
            </a:pPr>
            <a:r>
              <a:t/>
            </a:r>
            <a:endParaRPr>
              <a:solidFill>
                <a:schemeClr val="dk1"/>
              </a:solidFill>
              <a:latin typeface="Calibri"/>
              <a:ea typeface="Calibri"/>
              <a:cs typeface="Calibri"/>
              <a:sym typeface="Calibri"/>
            </a:endParaRPr>
          </a:p>
          <a:p>
            <a:pPr indent="-228600" lvl="0" marL="457200" rtl="0" algn="l">
              <a:lnSpc>
                <a:spcPct val="100000"/>
              </a:lnSpc>
              <a:spcBef>
                <a:spcPts val="0"/>
              </a:spcBef>
              <a:spcAft>
                <a:spcPts val="0"/>
              </a:spcAft>
              <a:buClr>
                <a:srgbClr val="000000"/>
              </a:buClr>
              <a:buSzPts val="1400"/>
              <a:buNone/>
            </a:pPr>
            <a:r>
              <a:rPr lang="en-US">
                <a:solidFill>
                  <a:schemeClr val="dk1"/>
                </a:solidFill>
                <a:latin typeface="Calibri"/>
                <a:ea typeface="Calibri"/>
                <a:cs typeface="Calibri"/>
                <a:sym typeface="Calibri"/>
              </a:rPr>
              <a:t>Review key concepts with students. </a:t>
            </a:r>
            <a:endParaRPr>
              <a:solidFill>
                <a:schemeClr val="dk1"/>
              </a:solidFill>
              <a:latin typeface="Calibri"/>
              <a:ea typeface="Calibri"/>
              <a:cs typeface="Calibri"/>
              <a:sym typeface="Calibri"/>
            </a:endParaRPr>
          </a:p>
          <a:p>
            <a:pPr indent="-166358" lvl="0" marL="166358" rtl="0" algn="l">
              <a:lnSpc>
                <a:spcPct val="100000"/>
              </a:lnSpc>
              <a:spcBef>
                <a:spcPts val="0"/>
              </a:spcBef>
              <a:spcAft>
                <a:spcPts val="0"/>
              </a:spcAft>
              <a:buClr>
                <a:srgbClr val="000000"/>
              </a:buClr>
              <a:buSzPts val="1400"/>
              <a:buFont typeface="Arial"/>
              <a:buChar char="•"/>
            </a:pPr>
            <a:r>
              <a:rPr lang="en-US">
                <a:solidFill>
                  <a:schemeClr val="dk1"/>
                </a:solidFill>
                <a:latin typeface="Calibri"/>
                <a:ea typeface="Calibri"/>
                <a:cs typeface="Calibri"/>
                <a:sym typeface="Calibri"/>
              </a:rPr>
              <a:t>Motor vehicle crashes are the cause of almost 60% of TBIs among all age groups worldwide.</a:t>
            </a:r>
            <a:endParaRPr>
              <a:solidFill>
                <a:schemeClr val="dk1"/>
              </a:solidFill>
              <a:latin typeface="Calibri"/>
              <a:ea typeface="Calibri"/>
              <a:cs typeface="Calibri"/>
              <a:sym typeface="Calibri"/>
            </a:endParaRPr>
          </a:p>
          <a:p>
            <a:pPr indent="-166358" lvl="1" marL="609979" rtl="0" algn="l">
              <a:lnSpc>
                <a:spcPct val="100000"/>
              </a:lnSpc>
              <a:spcBef>
                <a:spcPts val="0"/>
              </a:spcBef>
              <a:spcAft>
                <a:spcPts val="0"/>
              </a:spcAft>
              <a:buClr>
                <a:srgbClr val="000000"/>
              </a:buClr>
              <a:buSzPts val="1400"/>
              <a:buFont typeface="Arial"/>
              <a:buChar char="•"/>
            </a:pPr>
            <a:r>
              <a:rPr lang="en-US">
                <a:solidFill>
                  <a:schemeClr val="dk1"/>
                </a:solidFill>
                <a:latin typeface="Calibri"/>
                <a:ea typeface="Calibri"/>
                <a:cs typeface="Calibri"/>
                <a:sym typeface="Calibri"/>
              </a:rPr>
              <a:t>Largest percentage of TBI-related deaths occurs in the United States (32%).</a:t>
            </a:r>
            <a:endParaRPr>
              <a:solidFill>
                <a:schemeClr val="dk1"/>
              </a:solidFill>
              <a:latin typeface="Calibri"/>
              <a:ea typeface="Calibri"/>
              <a:cs typeface="Calibri"/>
              <a:sym typeface="Calibri"/>
            </a:endParaRPr>
          </a:p>
          <a:p>
            <a:pPr indent="-166358" lvl="2" marL="1053600" rtl="0" algn="l">
              <a:lnSpc>
                <a:spcPct val="100000"/>
              </a:lnSpc>
              <a:spcBef>
                <a:spcPts val="0"/>
              </a:spcBef>
              <a:spcAft>
                <a:spcPts val="0"/>
              </a:spcAft>
              <a:buClr>
                <a:srgbClr val="000000"/>
              </a:buClr>
              <a:buSzPts val="1400"/>
              <a:buFont typeface="Arial"/>
              <a:buChar char="•"/>
            </a:pPr>
            <a:r>
              <a:rPr lang="en-US">
                <a:solidFill>
                  <a:schemeClr val="dk1"/>
                </a:solidFill>
                <a:latin typeface="Calibri"/>
                <a:ea typeface="Calibri"/>
                <a:cs typeface="Calibri"/>
                <a:sym typeface="Calibri"/>
              </a:rPr>
              <a:t>Most common cause of TBI in patients between the ages of 5 and 75</a:t>
            </a:r>
            <a:endParaRPr>
              <a:solidFill>
                <a:schemeClr val="dk1"/>
              </a:solidFill>
              <a:latin typeface="Calibri"/>
              <a:ea typeface="Calibri"/>
              <a:cs typeface="Calibri"/>
              <a:sym typeface="Calibri"/>
            </a:endParaRPr>
          </a:p>
          <a:p>
            <a:pPr indent="-166358" lvl="0" marL="166358" rtl="0" algn="l">
              <a:lnSpc>
                <a:spcPct val="100000"/>
              </a:lnSpc>
              <a:spcBef>
                <a:spcPts val="0"/>
              </a:spcBef>
              <a:spcAft>
                <a:spcPts val="0"/>
              </a:spcAft>
              <a:buClr>
                <a:srgbClr val="000000"/>
              </a:buClr>
              <a:buSzPts val="1400"/>
              <a:buFont typeface="Arial"/>
              <a:buChar char="•"/>
            </a:pPr>
            <a:r>
              <a:rPr lang="en-US">
                <a:solidFill>
                  <a:schemeClr val="dk1"/>
                </a:solidFill>
                <a:latin typeface="Calibri"/>
                <a:ea typeface="Calibri"/>
                <a:cs typeface="Calibri"/>
                <a:sym typeface="Calibri"/>
              </a:rPr>
              <a:t>Other common causes</a:t>
            </a:r>
            <a:endParaRPr>
              <a:solidFill>
                <a:schemeClr val="dk1"/>
              </a:solidFill>
              <a:latin typeface="Calibri"/>
              <a:ea typeface="Calibri"/>
              <a:cs typeface="Calibri"/>
              <a:sym typeface="Calibri"/>
            </a:endParaRPr>
          </a:p>
          <a:p>
            <a:pPr indent="-166358" lvl="1" marL="609979" rtl="0" algn="l">
              <a:lnSpc>
                <a:spcPct val="100000"/>
              </a:lnSpc>
              <a:spcBef>
                <a:spcPts val="0"/>
              </a:spcBef>
              <a:spcAft>
                <a:spcPts val="0"/>
              </a:spcAft>
              <a:buClr>
                <a:srgbClr val="000000"/>
              </a:buClr>
              <a:buSzPts val="1400"/>
              <a:buFont typeface="Arial"/>
              <a:buChar char="•"/>
            </a:pPr>
            <a:r>
              <a:rPr lang="en-US">
                <a:solidFill>
                  <a:schemeClr val="dk1"/>
                </a:solidFill>
                <a:latin typeface="Calibri"/>
                <a:ea typeface="Calibri"/>
                <a:cs typeface="Calibri"/>
                <a:sym typeface="Calibri"/>
              </a:rPr>
              <a:t>Falls (20–30%)	</a:t>
            </a:r>
            <a:endParaRPr>
              <a:solidFill>
                <a:schemeClr val="dk1"/>
              </a:solidFill>
              <a:latin typeface="Calibri"/>
              <a:ea typeface="Calibri"/>
              <a:cs typeface="Calibri"/>
              <a:sym typeface="Calibri"/>
            </a:endParaRPr>
          </a:p>
          <a:p>
            <a:pPr indent="-166358" lvl="2" marL="1053600" rtl="0" algn="l">
              <a:lnSpc>
                <a:spcPct val="100000"/>
              </a:lnSpc>
              <a:spcBef>
                <a:spcPts val="0"/>
              </a:spcBef>
              <a:spcAft>
                <a:spcPts val="0"/>
              </a:spcAft>
              <a:buClr>
                <a:schemeClr val="dk1"/>
              </a:buClr>
              <a:buSzPts val="1200"/>
              <a:buFont typeface="Arial"/>
              <a:buChar char="•"/>
            </a:pPr>
            <a:r>
              <a:rPr lang="en-US">
                <a:solidFill>
                  <a:schemeClr val="dk1"/>
                </a:solidFill>
                <a:latin typeface="Calibri"/>
                <a:ea typeface="Calibri"/>
                <a:cs typeface="Calibri"/>
                <a:sym typeface="Calibri"/>
              </a:rPr>
              <a:t>Most common cause of TBI in the older population and pediatric patients up to 4 years of age</a:t>
            </a:r>
            <a:endParaRPr>
              <a:solidFill>
                <a:schemeClr val="dk1"/>
              </a:solidFill>
              <a:latin typeface="Calibri"/>
              <a:ea typeface="Calibri"/>
              <a:cs typeface="Calibri"/>
              <a:sym typeface="Calibri"/>
            </a:endParaRPr>
          </a:p>
          <a:p>
            <a:pPr indent="-166358" lvl="1" marL="609979" rtl="0" algn="l">
              <a:lnSpc>
                <a:spcPct val="100000"/>
              </a:lnSpc>
              <a:spcBef>
                <a:spcPts val="0"/>
              </a:spcBef>
              <a:spcAft>
                <a:spcPts val="0"/>
              </a:spcAft>
              <a:buClr>
                <a:srgbClr val="000000"/>
              </a:buClr>
              <a:buSzPts val="1400"/>
              <a:buFont typeface="Arial"/>
              <a:buChar char="•"/>
            </a:pPr>
            <a:r>
              <a:rPr lang="en-US">
                <a:solidFill>
                  <a:schemeClr val="dk1"/>
                </a:solidFill>
                <a:latin typeface="Calibri"/>
                <a:ea typeface="Calibri"/>
                <a:cs typeface="Calibri"/>
                <a:sym typeface="Calibri"/>
              </a:rPr>
              <a:t>Violence (10%)</a:t>
            </a:r>
            <a:endParaRPr>
              <a:solidFill>
                <a:schemeClr val="dk1"/>
              </a:solidFill>
              <a:latin typeface="Calibri"/>
              <a:ea typeface="Calibri"/>
              <a:cs typeface="Calibri"/>
              <a:sym typeface="Calibri"/>
            </a:endParaRPr>
          </a:p>
          <a:p>
            <a:pPr indent="-166358" lvl="1" marL="609979" rtl="0" algn="l">
              <a:lnSpc>
                <a:spcPct val="100000"/>
              </a:lnSpc>
              <a:spcBef>
                <a:spcPts val="0"/>
              </a:spcBef>
              <a:spcAft>
                <a:spcPts val="0"/>
              </a:spcAft>
              <a:buClr>
                <a:srgbClr val="000000"/>
              </a:buClr>
              <a:buSzPts val="1400"/>
              <a:buFont typeface="Arial"/>
              <a:buChar char="•"/>
            </a:pPr>
            <a:r>
              <a:rPr lang="en-US">
                <a:solidFill>
                  <a:schemeClr val="dk1"/>
                </a:solidFill>
                <a:latin typeface="Calibri"/>
                <a:ea typeface="Calibri"/>
                <a:cs typeface="Calibri"/>
                <a:sym typeface="Calibri"/>
              </a:rPr>
              <a:t>Workplace or sports-related unintentional injures (10%)</a:t>
            </a:r>
            <a:endParaRPr>
              <a:solidFill>
                <a:schemeClr val="dk1"/>
              </a:solidFill>
              <a:latin typeface="Calibri"/>
              <a:ea typeface="Calibri"/>
              <a:cs typeface="Calibri"/>
              <a:sym typeface="Calibri"/>
            </a:endParaRPr>
          </a:p>
          <a:p>
            <a:pPr indent="-228600" lvl="0" marL="457200" rtl="0" algn="l">
              <a:lnSpc>
                <a:spcPct val="100000"/>
              </a:lnSpc>
              <a:spcBef>
                <a:spcPts val="0"/>
              </a:spcBef>
              <a:spcAft>
                <a:spcPts val="0"/>
              </a:spcAft>
              <a:buClr>
                <a:srgbClr val="000000"/>
              </a:buClr>
              <a:buSzPts val="1400"/>
              <a:buNone/>
            </a:pPr>
            <a:r>
              <a:t/>
            </a:r>
            <a:endParaRPr>
              <a:solidFill>
                <a:schemeClr val="dk1"/>
              </a:solidFill>
              <a:latin typeface="Calibri"/>
              <a:ea typeface="Calibri"/>
              <a:cs typeface="Calibri"/>
              <a:sym typeface="Calibri"/>
            </a:endParaRPr>
          </a:p>
        </p:txBody>
      </p:sp>
      <p:sp>
        <p:nvSpPr>
          <p:cNvPr id="69" name="Google Shape;69;p4:notes"/>
          <p:cNvSpPr txBox="1"/>
          <p:nvPr>
            <p:ph idx="12" type="sldNum"/>
          </p:nvPr>
        </p:nvSpPr>
        <p:spPr>
          <a:xfrm>
            <a:off x="3884613" y="8685214"/>
            <a:ext cx="2971800" cy="458787"/>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None/>
            </a:pPr>
            <a:fld id="{00000000-1234-1234-1234-123412341234}" type="slidenum">
              <a:rPr b="0" i="0" lang="en-US"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6" name="Shape 76"/>
        <p:cNvGrpSpPr/>
        <p:nvPr/>
      </p:nvGrpSpPr>
      <p:grpSpPr>
        <a:xfrm>
          <a:off x="0" y="0"/>
          <a:ext cx="0" cy="0"/>
          <a:chOff x="0" y="0"/>
          <a:chExt cx="0" cy="0"/>
        </a:xfrm>
      </p:grpSpPr>
      <p:sp>
        <p:nvSpPr>
          <p:cNvPr id="77" name="Google Shape;77;p5: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78" name="Google Shape;78;p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228600" lvl="0" marL="457200" rtl="0" algn="l">
              <a:lnSpc>
                <a:spcPct val="100000"/>
              </a:lnSpc>
              <a:spcBef>
                <a:spcPts val="0"/>
              </a:spcBef>
              <a:spcAft>
                <a:spcPts val="0"/>
              </a:spcAft>
              <a:buClr>
                <a:srgbClr val="000000"/>
              </a:buClr>
              <a:buSzPts val="1400"/>
              <a:buNone/>
            </a:pPr>
            <a:r>
              <a:rPr lang="en-US">
                <a:solidFill>
                  <a:schemeClr val="dk1"/>
                </a:solidFill>
                <a:latin typeface="Calibri"/>
                <a:ea typeface="Calibri"/>
                <a:cs typeface="Calibri"/>
                <a:sym typeface="Calibri"/>
              </a:rPr>
              <a:t>Instructor Notes</a:t>
            </a:r>
            <a:endParaRPr/>
          </a:p>
          <a:p>
            <a:pPr indent="-228600" lvl="0" marL="457200" rtl="0" algn="l">
              <a:lnSpc>
                <a:spcPct val="100000"/>
              </a:lnSpc>
              <a:spcBef>
                <a:spcPts val="0"/>
              </a:spcBef>
              <a:spcAft>
                <a:spcPts val="0"/>
              </a:spcAft>
              <a:buClr>
                <a:schemeClr val="dk1"/>
              </a:buClr>
              <a:buSzPts val="1200"/>
              <a:buNone/>
            </a:pPr>
            <a:r>
              <a:t/>
            </a:r>
            <a:endParaRPr>
              <a:solidFill>
                <a:schemeClr val="dk1"/>
              </a:solidFill>
              <a:latin typeface="Calibri"/>
              <a:ea typeface="Calibri"/>
              <a:cs typeface="Calibri"/>
              <a:sym typeface="Calibri"/>
            </a:endParaRPr>
          </a:p>
          <a:p>
            <a:pPr indent="-228600" lvl="0" marL="457200" rtl="0" algn="l">
              <a:lnSpc>
                <a:spcPct val="100000"/>
              </a:lnSpc>
              <a:spcBef>
                <a:spcPts val="0"/>
              </a:spcBef>
              <a:spcAft>
                <a:spcPts val="0"/>
              </a:spcAft>
              <a:buClr>
                <a:schemeClr val="dk1"/>
              </a:buClr>
              <a:buSzPts val="1200"/>
              <a:buNone/>
            </a:pPr>
            <a:r>
              <a:rPr lang="en-US">
                <a:solidFill>
                  <a:schemeClr val="dk1"/>
                </a:solidFill>
                <a:latin typeface="Calibri"/>
                <a:ea typeface="Calibri"/>
                <a:cs typeface="Calibri"/>
                <a:sym typeface="Calibri"/>
              </a:rPr>
              <a:t>Present the case to the students.</a:t>
            </a:r>
            <a:endParaRPr/>
          </a:p>
          <a:p>
            <a:pPr indent="-166358" lvl="0" marL="166358" rtl="0" algn="l">
              <a:lnSpc>
                <a:spcPct val="100000"/>
              </a:lnSpc>
              <a:spcBef>
                <a:spcPts val="0"/>
              </a:spcBef>
              <a:spcAft>
                <a:spcPts val="0"/>
              </a:spcAft>
              <a:buClr>
                <a:schemeClr val="dk1"/>
              </a:buClr>
              <a:buSzPts val="1200"/>
              <a:buFont typeface="Arial"/>
              <a:buChar char="•"/>
            </a:pPr>
            <a:r>
              <a:rPr lang="en-US">
                <a:solidFill>
                  <a:schemeClr val="dk1"/>
                </a:solidFill>
                <a:latin typeface="Calibri"/>
                <a:ea typeface="Calibri"/>
                <a:cs typeface="Calibri"/>
                <a:sym typeface="Calibri"/>
              </a:rPr>
              <a:t>You are dispatched to a report of a male who was riding at a skatepark, fell, and hit his head. </a:t>
            </a:r>
            <a:endParaRPr>
              <a:solidFill>
                <a:schemeClr val="dk1"/>
              </a:solidFill>
              <a:latin typeface="Calibri"/>
              <a:ea typeface="Calibri"/>
              <a:cs typeface="Calibri"/>
              <a:sym typeface="Calibri"/>
            </a:endParaRPr>
          </a:p>
          <a:p>
            <a:pPr indent="-166358" lvl="0" marL="166358" rtl="0" algn="l">
              <a:lnSpc>
                <a:spcPct val="100000"/>
              </a:lnSpc>
              <a:spcBef>
                <a:spcPts val="0"/>
              </a:spcBef>
              <a:spcAft>
                <a:spcPts val="0"/>
              </a:spcAft>
              <a:buClr>
                <a:schemeClr val="dk1"/>
              </a:buClr>
              <a:buSzPts val="1200"/>
              <a:buFont typeface="Arial"/>
              <a:buChar char="•"/>
            </a:pPr>
            <a:r>
              <a:rPr lang="en-US">
                <a:solidFill>
                  <a:schemeClr val="dk1"/>
                </a:solidFill>
                <a:latin typeface="Calibri"/>
                <a:ea typeface="Calibri"/>
                <a:cs typeface="Calibri"/>
                <a:sym typeface="Calibri"/>
              </a:rPr>
              <a:t>The scene is safe.</a:t>
            </a:r>
            <a:endParaRPr>
              <a:solidFill>
                <a:schemeClr val="dk1"/>
              </a:solidFill>
              <a:latin typeface="Calibri"/>
              <a:ea typeface="Calibri"/>
              <a:cs typeface="Calibri"/>
              <a:sym typeface="Calibri"/>
            </a:endParaRPr>
          </a:p>
          <a:p>
            <a:pPr indent="-166358" lvl="0" marL="166358" rtl="0" algn="l">
              <a:lnSpc>
                <a:spcPct val="100000"/>
              </a:lnSpc>
              <a:spcBef>
                <a:spcPts val="0"/>
              </a:spcBef>
              <a:spcAft>
                <a:spcPts val="0"/>
              </a:spcAft>
              <a:buClr>
                <a:schemeClr val="dk1"/>
              </a:buClr>
              <a:buSzPts val="1200"/>
              <a:buFont typeface="Arial"/>
              <a:buChar char="•"/>
            </a:pPr>
            <a:r>
              <a:rPr lang="en-US">
                <a:solidFill>
                  <a:schemeClr val="dk1"/>
                </a:solidFill>
                <a:latin typeface="Calibri"/>
                <a:ea typeface="Calibri"/>
                <a:cs typeface="Calibri"/>
                <a:sym typeface="Calibri"/>
              </a:rPr>
              <a:t>You have one patient.</a:t>
            </a:r>
            <a:endParaRPr>
              <a:solidFill>
                <a:schemeClr val="dk1"/>
              </a:solidFill>
              <a:latin typeface="Calibri"/>
              <a:ea typeface="Calibri"/>
              <a:cs typeface="Calibri"/>
              <a:sym typeface="Calibri"/>
            </a:endParaRPr>
          </a:p>
          <a:p>
            <a:pPr indent="-166358" lvl="0" marL="166358" rtl="0" algn="l">
              <a:lnSpc>
                <a:spcPct val="100000"/>
              </a:lnSpc>
              <a:spcBef>
                <a:spcPts val="0"/>
              </a:spcBef>
              <a:spcAft>
                <a:spcPts val="0"/>
              </a:spcAft>
              <a:buClr>
                <a:schemeClr val="dk1"/>
              </a:buClr>
              <a:buSzPts val="1200"/>
              <a:buFont typeface="Arial"/>
              <a:buChar char="•"/>
            </a:pPr>
            <a:r>
              <a:rPr lang="en-US">
                <a:solidFill>
                  <a:schemeClr val="dk1"/>
                </a:solidFill>
                <a:latin typeface="Calibri"/>
                <a:ea typeface="Calibri"/>
                <a:cs typeface="Calibri"/>
                <a:sym typeface="Calibri"/>
              </a:rPr>
              <a:t>The patient is 22 years old.</a:t>
            </a:r>
            <a:endParaRPr>
              <a:solidFill>
                <a:schemeClr val="dk1"/>
              </a:solidFill>
              <a:latin typeface="Calibri"/>
              <a:ea typeface="Calibri"/>
              <a:cs typeface="Calibri"/>
              <a:sym typeface="Calibri"/>
            </a:endParaRPr>
          </a:p>
          <a:p>
            <a:pPr indent="-166358" lvl="0" marL="166358" rtl="0" algn="l">
              <a:lnSpc>
                <a:spcPct val="100000"/>
              </a:lnSpc>
              <a:spcBef>
                <a:spcPts val="0"/>
              </a:spcBef>
              <a:spcAft>
                <a:spcPts val="0"/>
              </a:spcAft>
              <a:buClr>
                <a:schemeClr val="dk1"/>
              </a:buClr>
              <a:buSzPts val="1200"/>
              <a:buFont typeface="Arial"/>
              <a:buChar char="•"/>
            </a:pPr>
            <a:r>
              <a:rPr lang="en-US">
                <a:solidFill>
                  <a:schemeClr val="dk1"/>
                </a:solidFill>
                <a:latin typeface="Calibri"/>
                <a:ea typeface="Calibri"/>
                <a:cs typeface="Calibri"/>
                <a:sym typeface="Calibri"/>
              </a:rPr>
              <a:t>His friend tells you they were trying to see who could ride the longest down the rail when his skateboard went out from underneath him and he fell. </a:t>
            </a:r>
            <a:endParaRPr>
              <a:solidFill>
                <a:schemeClr val="dk1"/>
              </a:solidFill>
              <a:latin typeface="Calibri"/>
              <a:ea typeface="Calibri"/>
              <a:cs typeface="Calibri"/>
              <a:sym typeface="Calibri"/>
            </a:endParaRPr>
          </a:p>
          <a:p>
            <a:pPr indent="-166358" lvl="0" marL="166358" rtl="0" algn="l">
              <a:lnSpc>
                <a:spcPct val="100000"/>
              </a:lnSpc>
              <a:spcBef>
                <a:spcPts val="0"/>
              </a:spcBef>
              <a:spcAft>
                <a:spcPts val="0"/>
              </a:spcAft>
              <a:buClr>
                <a:schemeClr val="dk1"/>
              </a:buClr>
              <a:buSzPts val="1200"/>
              <a:buFont typeface="Arial"/>
              <a:buChar char="•"/>
            </a:pPr>
            <a:r>
              <a:rPr lang="en-US">
                <a:solidFill>
                  <a:schemeClr val="dk1"/>
                </a:solidFill>
                <a:latin typeface="Calibri"/>
                <a:ea typeface="Calibri"/>
                <a:cs typeface="Calibri"/>
                <a:sym typeface="Calibri"/>
              </a:rPr>
              <a:t>He put his hand out to stop himself, struck his hand first, and then fell, striking his head on the concrete. </a:t>
            </a:r>
            <a:endParaRPr>
              <a:solidFill>
                <a:schemeClr val="dk1"/>
              </a:solidFill>
              <a:latin typeface="Calibri"/>
              <a:ea typeface="Calibri"/>
              <a:cs typeface="Calibri"/>
              <a:sym typeface="Calibri"/>
            </a:endParaRPr>
          </a:p>
          <a:p>
            <a:pPr indent="-166358" lvl="0" marL="166358" rtl="0" algn="l">
              <a:lnSpc>
                <a:spcPct val="100000"/>
              </a:lnSpc>
              <a:spcBef>
                <a:spcPts val="0"/>
              </a:spcBef>
              <a:spcAft>
                <a:spcPts val="0"/>
              </a:spcAft>
              <a:buClr>
                <a:schemeClr val="dk1"/>
              </a:buClr>
              <a:buSzPts val="1200"/>
              <a:buFont typeface="Arial"/>
              <a:buChar char="•"/>
            </a:pPr>
            <a:r>
              <a:rPr lang="en-US">
                <a:solidFill>
                  <a:schemeClr val="dk1"/>
                </a:solidFill>
                <a:latin typeface="Calibri"/>
                <a:ea typeface="Calibri"/>
                <a:cs typeface="Calibri"/>
                <a:sym typeface="Calibri"/>
              </a:rPr>
              <a:t>He was not wearing a helmet. </a:t>
            </a:r>
            <a:endParaRPr>
              <a:solidFill>
                <a:schemeClr val="dk1"/>
              </a:solidFill>
              <a:latin typeface="Calibri"/>
              <a:ea typeface="Calibri"/>
              <a:cs typeface="Calibri"/>
              <a:sym typeface="Calibri"/>
            </a:endParaRPr>
          </a:p>
          <a:p>
            <a:pPr indent="-166358" lvl="0" marL="166358" rtl="0" algn="l">
              <a:lnSpc>
                <a:spcPct val="100000"/>
              </a:lnSpc>
              <a:spcBef>
                <a:spcPts val="0"/>
              </a:spcBef>
              <a:spcAft>
                <a:spcPts val="0"/>
              </a:spcAft>
              <a:buClr>
                <a:schemeClr val="dk1"/>
              </a:buClr>
              <a:buSzPts val="1200"/>
              <a:buFont typeface="Arial"/>
              <a:buChar char="•"/>
            </a:pPr>
            <a:r>
              <a:rPr lang="en-US">
                <a:solidFill>
                  <a:schemeClr val="dk1"/>
                </a:solidFill>
                <a:latin typeface="Calibri"/>
                <a:ea typeface="Calibri"/>
                <a:cs typeface="Calibri"/>
                <a:sym typeface="Calibri"/>
              </a:rPr>
              <a:t>The patient was found lying prone on the ground. </a:t>
            </a:r>
            <a:endParaRPr>
              <a:solidFill>
                <a:schemeClr val="dk1"/>
              </a:solidFill>
              <a:latin typeface="Calibri"/>
              <a:ea typeface="Calibri"/>
              <a:cs typeface="Calibri"/>
              <a:sym typeface="Calibri"/>
            </a:endParaRPr>
          </a:p>
          <a:p>
            <a:pPr indent="-166358" lvl="0" marL="166358" rtl="0" algn="l">
              <a:lnSpc>
                <a:spcPct val="100000"/>
              </a:lnSpc>
              <a:spcBef>
                <a:spcPts val="0"/>
              </a:spcBef>
              <a:spcAft>
                <a:spcPts val="0"/>
              </a:spcAft>
              <a:buClr>
                <a:schemeClr val="dk1"/>
              </a:buClr>
              <a:buSzPts val="1200"/>
              <a:buFont typeface="Arial"/>
              <a:buChar char="•"/>
            </a:pPr>
            <a:r>
              <a:rPr lang="en-US">
                <a:solidFill>
                  <a:schemeClr val="dk1"/>
                </a:solidFill>
                <a:latin typeface="Calibri"/>
                <a:ea typeface="Calibri"/>
                <a:cs typeface="Calibri"/>
                <a:sym typeface="Calibri"/>
              </a:rPr>
              <a:t>The patient has a hematoma and abrasions to the right side of the head near the top. </a:t>
            </a:r>
            <a:endParaRPr>
              <a:solidFill>
                <a:schemeClr val="dk1"/>
              </a:solidFill>
              <a:latin typeface="Calibri"/>
              <a:ea typeface="Calibri"/>
              <a:cs typeface="Calibri"/>
              <a:sym typeface="Calibri"/>
            </a:endParaRPr>
          </a:p>
          <a:p>
            <a:pPr indent="-228600" lvl="0" marL="457200" rtl="0" algn="l">
              <a:lnSpc>
                <a:spcPct val="100000"/>
              </a:lnSpc>
              <a:spcBef>
                <a:spcPts val="0"/>
              </a:spcBef>
              <a:spcAft>
                <a:spcPts val="0"/>
              </a:spcAft>
              <a:buClr>
                <a:srgbClr val="000000"/>
              </a:buClr>
              <a:buSzPts val="1400"/>
              <a:buNone/>
            </a:pPr>
            <a:r>
              <a:t/>
            </a:r>
            <a:endParaRPr>
              <a:solidFill>
                <a:schemeClr val="dk1"/>
              </a:solidFill>
              <a:latin typeface="Calibri"/>
              <a:ea typeface="Calibri"/>
              <a:cs typeface="Calibri"/>
              <a:sym typeface="Calibri"/>
            </a:endParaRPr>
          </a:p>
          <a:p>
            <a:pPr indent="-228600" lvl="0" marL="457200" rtl="0" algn="l">
              <a:lnSpc>
                <a:spcPct val="100000"/>
              </a:lnSpc>
              <a:spcBef>
                <a:spcPts val="0"/>
              </a:spcBef>
              <a:spcAft>
                <a:spcPts val="0"/>
              </a:spcAft>
              <a:buClr>
                <a:srgbClr val="000000"/>
              </a:buClr>
              <a:buSzPts val="1400"/>
              <a:buNone/>
            </a:pPr>
            <a:r>
              <a:t/>
            </a:r>
            <a:endParaRPr b="1">
              <a:solidFill>
                <a:schemeClr val="dk1"/>
              </a:solidFill>
              <a:latin typeface="Calibri"/>
              <a:ea typeface="Calibri"/>
              <a:cs typeface="Calibri"/>
              <a:sym typeface="Calibri"/>
            </a:endParaRPr>
          </a:p>
          <a:p>
            <a:pPr indent="-228600" lvl="0" marL="457200" rtl="0" algn="l">
              <a:lnSpc>
                <a:spcPct val="100000"/>
              </a:lnSpc>
              <a:spcBef>
                <a:spcPts val="0"/>
              </a:spcBef>
              <a:spcAft>
                <a:spcPts val="0"/>
              </a:spcAft>
              <a:buClr>
                <a:srgbClr val="000000"/>
              </a:buClr>
              <a:buSzPts val="1400"/>
              <a:buNone/>
            </a:pPr>
            <a:r>
              <a:t/>
            </a:r>
            <a:endParaRPr>
              <a:solidFill>
                <a:schemeClr val="dk1"/>
              </a:solidFill>
              <a:latin typeface="Calibri"/>
              <a:ea typeface="Calibri"/>
              <a:cs typeface="Calibri"/>
              <a:sym typeface="Calibri"/>
            </a:endParaRPr>
          </a:p>
          <a:p>
            <a:pPr indent="-228600" lvl="0" marL="457200" rtl="0" algn="l">
              <a:lnSpc>
                <a:spcPct val="100000"/>
              </a:lnSpc>
              <a:spcBef>
                <a:spcPts val="0"/>
              </a:spcBef>
              <a:spcAft>
                <a:spcPts val="0"/>
              </a:spcAft>
              <a:buClr>
                <a:srgbClr val="000000"/>
              </a:buClr>
              <a:buSzPts val="1400"/>
              <a:buNone/>
            </a:pPr>
            <a:r>
              <a:t/>
            </a:r>
            <a:endParaRPr b="1">
              <a:solidFill>
                <a:schemeClr val="dk1"/>
              </a:solidFill>
              <a:latin typeface="Calibri"/>
              <a:ea typeface="Calibri"/>
              <a:cs typeface="Calibri"/>
              <a:sym typeface="Calibri"/>
            </a:endParaRPr>
          </a:p>
        </p:txBody>
      </p:sp>
      <p:sp>
        <p:nvSpPr>
          <p:cNvPr id="79" name="Google Shape;79;p5:notes"/>
          <p:cNvSpPr txBox="1"/>
          <p:nvPr>
            <p:ph idx="12" type="sldNum"/>
          </p:nvPr>
        </p:nvSpPr>
        <p:spPr>
          <a:xfrm>
            <a:off x="3884613" y="8685214"/>
            <a:ext cx="2971800" cy="458787"/>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None/>
            </a:pPr>
            <a:fld id="{00000000-1234-1234-1234-123412341234}" type="slidenum">
              <a:rPr b="0" i="0" lang="en-US"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5" name="Shape 85"/>
        <p:cNvGrpSpPr/>
        <p:nvPr/>
      </p:nvGrpSpPr>
      <p:grpSpPr>
        <a:xfrm>
          <a:off x="0" y="0"/>
          <a:ext cx="0" cy="0"/>
          <a:chOff x="0" y="0"/>
          <a:chExt cx="0" cy="0"/>
        </a:xfrm>
      </p:grpSpPr>
      <p:sp>
        <p:nvSpPr>
          <p:cNvPr id="86" name="Google Shape;86;p6: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87" name="Google Shape;87;p6: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228600" lvl="0" marL="457200" rtl="0" algn="l">
              <a:lnSpc>
                <a:spcPct val="100000"/>
              </a:lnSpc>
              <a:spcBef>
                <a:spcPts val="0"/>
              </a:spcBef>
              <a:spcAft>
                <a:spcPts val="0"/>
              </a:spcAft>
              <a:buClr>
                <a:srgbClr val="000000"/>
              </a:buClr>
              <a:buSzPts val="1400"/>
              <a:buNone/>
            </a:pPr>
            <a:r>
              <a:rPr lang="en-US">
                <a:solidFill>
                  <a:schemeClr val="dk1"/>
                </a:solidFill>
                <a:latin typeface="Calibri"/>
                <a:ea typeface="Calibri"/>
                <a:cs typeface="Calibri"/>
                <a:sym typeface="Calibri"/>
              </a:rPr>
              <a:t>Instructor Notes </a:t>
            </a:r>
            <a:endParaRPr/>
          </a:p>
          <a:p>
            <a:pPr indent="-228600" lvl="0" marL="457200" rtl="0" algn="l">
              <a:lnSpc>
                <a:spcPct val="100000"/>
              </a:lnSpc>
              <a:spcBef>
                <a:spcPts val="0"/>
              </a:spcBef>
              <a:spcAft>
                <a:spcPts val="0"/>
              </a:spcAft>
              <a:buClr>
                <a:srgbClr val="000000"/>
              </a:buClr>
              <a:buSzPts val="1400"/>
              <a:buNone/>
            </a:pPr>
            <a:r>
              <a:t/>
            </a:r>
            <a:endParaRPr>
              <a:solidFill>
                <a:schemeClr val="dk1"/>
              </a:solidFill>
              <a:latin typeface="Calibri"/>
              <a:ea typeface="Calibri"/>
              <a:cs typeface="Calibri"/>
              <a:sym typeface="Calibri"/>
            </a:endParaRPr>
          </a:p>
          <a:p>
            <a:pPr indent="-228600" lvl="0" marL="457200" rtl="0" algn="l">
              <a:lnSpc>
                <a:spcPct val="100000"/>
              </a:lnSpc>
              <a:spcBef>
                <a:spcPts val="0"/>
              </a:spcBef>
              <a:spcAft>
                <a:spcPts val="0"/>
              </a:spcAft>
              <a:buClr>
                <a:srgbClr val="000000"/>
              </a:buClr>
              <a:buSzPts val="1400"/>
              <a:buNone/>
            </a:pPr>
            <a:r>
              <a:rPr lang="en-US">
                <a:solidFill>
                  <a:schemeClr val="dk1"/>
                </a:solidFill>
                <a:latin typeface="Calibri"/>
                <a:ea typeface="Calibri"/>
                <a:cs typeface="Calibri"/>
                <a:sym typeface="Calibri"/>
              </a:rPr>
              <a:t>Begin a discussion with students by asking the following questions. </a:t>
            </a:r>
            <a:endParaRPr>
              <a:solidFill>
                <a:schemeClr val="dk1"/>
              </a:solidFill>
              <a:latin typeface="Calibri"/>
              <a:ea typeface="Calibri"/>
              <a:cs typeface="Calibri"/>
              <a:sym typeface="Calibri"/>
            </a:endParaRPr>
          </a:p>
          <a:p>
            <a:pPr indent="-166358" lvl="0" marL="166358" rtl="0" algn="l">
              <a:lnSpc>
                <a:spcPct val="100000"/>
              </a:lnSpc>
              <a:spcBef>
                <a:spcPts val="0"/>
              </a:spcBef>
              <a:spcAft>
                <a:spcPts val="0"/>
              </a:spcAft>
              <a:buClr>
                <a:srgbClr val="000000"/>
              </a:buClr>
              <a:buSzPts val="1400"/>
              <a:buFont typeface="Arial"/>
              <a:buChar char="•"/>
            </a:pPr>
            <a:r>
              <a:rPr lang="en-US">
                <a:solidFill>
                  <a:schemeClr val="dk1"/>
                </a:solidFill>
                <a:latin typeface="Calibri"/>
                <a:ea typeface="Calibri"/>
                <a:cs typeface="Calibri"/>
                <a:sym typeface="Calibri"/>
              </a:rPr>
              <a:t>What are the concerning physics of trauma for this patient? </a:t>
            </a:r>
            <a:endParaRPr>
              <a:solidFill>
                <a:schemeClr val="dk1"/>
              </a:solidFill>
              <a:latin typeface="Calibri"/>
              <a:ea typeface="Calibri"/>
              <a:cs typeface="Calibri"/>
              <a:sym typeface="Calibri"/>
            </a:endParaRPr>
          </a:p>
          <a:p>
            <a:pPr indent="-166358" lvl="1" marL="609979" rtl="0" algn="l">
              <a:lnSpc>
                <a:spcPct val="100000"/>
              </a:lnSpc>
              <a:spcBef>
                <a:spcPts val="0"/>
              </a:spcBef>
              <a:spcAft>
                <a:spcPts val="0"/>
              </a:spcAft>
              <a:buClr>
                <a:srgbClr val="000000"/>
              </a:buClr>
              <a:buSzPts val="1400"/>
              <a:buFont typeface="Arial"/>
              <a:buChar char="•"/>
            </a:pPr>
            <a:r>
              <a:rPr lang="en-US">
                <a:solidFill>
                  <a:schemeClr val="dk1"/>
                </a:solidFill>
                <a:latin typeface="Calibri"/>
                <a:ea typeface="Calibri"/>
                <a:cs typeface="Calibri"/>
                <a:sym typeface="Calibri"/>
              </a:rPr>
              <a:t>Discuss the distance that the patient fell (3 to 4 ft [91 to 121 cm]) and how the speed he was traveling could increase the possible injuries. </a:t>
            </a:r>
            <a:endParaRPr/>
          </a:p>
          <a:p>
            <a:pPr indent="-166358" lvl="1" marL="609979" rtl="0" algn="l">
              <a:lnSpc>
                <a:spcPct val="100000"/>
              </a:lnSpc>
              <a:spcBef>
                <a:spcPts val="0"/>
              </a:spcBef>
              <a:spcAft>
                <a:spcPts val="0"/>
              </a:spcAft>
              <a:buClr>
                <a:srgbClr val="000000"/>
              </a:buClr>
              <a:buSzPts val="1400"/>
              <a:buFont typeface="Arial"/>
              <a:buChar char="•"/>
            </a:pPr>
            <a:r>
              <a:rPr lang="en-US">
                <a:solidFill>
                  <a:schemeClr val="dk1"/>
                </a:solidFill>
                <a:latin typeface="Calibri"/>
                <a:ea typeface="Calibri"/>
                <a:cs typeface="Calibri"/>
                <a:sym typeface="Calibri"/>
              </a:rPr>
              <a:t>Discuss how he fell and landed—landing on his arm and then his head—and consider the injuries that could occur. </a:t>
            </a:r>
            <a:endParaRPr/>
          </a:p>
          <a:p>
            <a:pPr indent="-166358" lvl="1" marL="609979" rtl="0" algn="l">
              <a:lnSpc>
                <a:spcPct val="100000"/>
              </a:lnSpc>
              <a:spcBef>
                <a:spcPts val="0"/>
              </a:spcBef>
              <a:spcAft>
                <a:spcPts val="0"/>
              </a:spcAft>
              <a:buClr>
                <a:srgbClr val="000000"/>
              </a:buClr>
              <a:buSzPts val="1400"/>
              <a:buFont typeface="Arial"/>
              <a:buChar char="•"/>
            </a:pPr>
            <a:r>
              <a:rPr lang="en-US">
                <a:solidFill>
                  <a:schemeClr val="dk1"/>
                </a:solidFill>
                <a:latin typeface="Calibri"/>
                <a:ea typeface="Calibri"/>
                <a:cs typeface="Calibri"/>
                <a:sym typeface="Calibri"/>
              </a:rPr>
              <a:t>Discuss how the surface the patient falls onto can worsen his injuries. </a:t>
            </a:r>
            <a:endParaRPr/>
          </a:p>
          <a:p>
            <a:pPr indent="-166358" lvl="1" marL="609979" rtl="0" algn="l">
              <a:lnSpc>
                <a:spcPct val="100000"/>
              </a:lnSpc>
              <a:spcBef>
                <a:spcPts val="0"/>
              </a:spcBef>
              <a:spcAft>
                <a:spcPts val="0"/>
              </a:spcAft>
              <a:buClr>
                <a:srgbClr val="000000"/>
              </a:buClr>
              <a:buSzPts val="1400"/>
              <a:buFont typeface="Arial"/>
              <a:buChar char="•"/>
            </a:pPr>
            <a:r>
              <a:rPr lang="en-US">
                <a:solidFill>
                  <a:schemeClr val="dk1"/>
                </a:solidFill>
                <a:latin typeface="Calibri"/>
                <a:ea typeface="Calibri"/>
                <a:cs typeface="Calibri"/>
                <a:sym typeface="Calibri"/>
              </a:rPr>
              <a:t>Also, comment on how safety equipment (knee pads, elbow pads, helmet) could prevent the injury or </a:t>
            </a:r>
            <a:r>
              <a:rPr lang="en-US">
                <a:solidFill>
                  <a:srgbClr val="FF0000"/>
                </a:solidFill>
                <a:latin typeface="Calibri"/>
                <a:ea typeface="Calibri"/>
                <a:cs typeface="Calibri"/>
                <a:sym typeface="Calibri"/>
              </a:rPr>
              <a:t>reduce</a:t>
            </a:r>
            <a:r>
              <a:rPr lang="en-US">
                <a:solidFill>
                  <a:schemeClr val="dk1"/>
                </a:solidFill>
                <a:latin typeface="Calibri"/>
                <a:ea typeface="Calibri"/>
                <a:cs typeface="Calibri"/>
                <a:sym typeface="Calibri"/>
              </a:rPr>
              <a:t> the severity of injury. </a:t>
            </a:r>
            <a:endParaRPr>
              <a:solidFill>
                <a:schemeClr val="dk1"/>
              </a:solidFill>
              <a:latin typeface="Calibri"/>
              <a:ea typeface="Calibri"/>
              <a:cs typeface="Calibri"/>
              <a:sym typeface="Calibri"/>
            </a:endParaRPr>
          </a:p>
          <a:p>
            <a:pPr indent="-166358" lvl="0" marL="166358" rtl="0" algn="l">
              <a:lnSpc>
                <a:spcPct val="100000"/>
              </a:lnSpc>
              <a:spcBef>
                <a:spcPts val="0"/>
              </a:spcBef>
              <a:spcAft>
                <a:spcPts val="0"/>
              </a:spcAft>
              <a:buClr>
                <a:srgbClr val="000000"/>
              </a:buClr>
              <a:buSzPts val="1400"/>
              <a:buFont typeface="Arial"/>
              <a:buChar char="•"/>
            </a:pPr>
            <a:r>
              <a:rPr lang="en-US">
                <a:solidFill>
                  <a:schemeClr val="dk1"/>
                </a:solidFill>
                <a:latin typeface="Calibri"/>
                <a:ea typeface="Calibri"/>
                <a:cs typeface="Calibri"/>
                <a:sym typeface="Calibri"/>
              </a:rPr>
              <a:t>What injuries may the patient have incurred? </a:t>
            </a:r>
            <a:endParaRPr>
              <a:solidFill>
                <a:schemeClr val="dk1"/>
              </a:solidFill>
              <a:latin typeface="Calibri"/>
              <a:ea typeface="Calibri"/>
              <a:cs typeface="Calibri"/>
              <a:sym typeface="Calibri"/>
            </a:endParaRPr>
          </a:p>
          <a:p>
            <a:pPr indent="-166358" lvl="1" marL="609979" rtl="0" algn="l">
              <a:lnSpc>
                <a:spcPct val="100000"/>
              </a:lnSpc>
              <a:spcBef>
                <a:spcPts val="0"/>
              </a:spcBef>
              <a:spcAft>
                <a:spcPts val="0"/>
              </a:spcAft>
              <a:buClr>
                <a:srgbClr val="000000"/>
              </a:buClr>
              <a:buSzPts val="1400"/>
              <a:buFont typeface="Arial"/>
              <a:buChar char="•"/>
            </a:pPr>
            <a:r>
              <a:rPr lang="en-US">
                <a:solidFill>
                  <a:schemeClr val="dk1"/>
                </a:solidFill>
                <a:latin typeface="Calibri"/>
                <a:ea typeface="Calibri"/>
                <a:cs typeface="Calibri"/>
                <a:sym typeface="Calibri"/>
              </a:rPr>
              <a:t>Discuss the possible injuries that the patient could have sustained. </a:t>
            </a:r>
            <a:endParaRPr/>
          </a:p>
          <a:p>
            <a:pPr indent="-166358" lvl="1" marL="609979" rtl="0" algn="l">
              <a:lnSpc>
                <a:spcPct val="100000"/>
              </a:lnSpc>
              <a:spcBef>
                <a:spcPts val="0"/>
              </a:spcBef>
              <a:spcAft>
                <a:spcPts val="0"/>
              </a:spcAft>
              <a:buClr>
                <a:srgbClr val="000000"/>
              </a:buClr>
              <a:buSzPts val="1400"/>
              <a:buFont typeface="Arial"/>
              <a:buChar char="•"/>
            </a:pPr>
            <a:r>
              <a:rPr lang="en-US">
                <a:solidFill>
                  <a:schemeClr val="dk1"/>
                </a:solidFill>
                <a:latin typeface="Calibri"/>
                <a:ea typeface="Calibri"/>
                <a:cs typeface="Calibri"/>
                <a:sym typeface="Calibri"/>
              </a:rPr>
              <a:t>Discuss the possible structural injuries to the patient’s bone structure (skull fractures, facial injuries and fractures). </a:t>
            </a:r>
            <a:endParaRPr/>
          </a:p>
          <a:p>
            <a:pPr indent="-166358" lvl="2" marL="1053600" rtl="0" algn="l">
              <a:lnSpc>
                <a:spcPct val="100000"/>
              </a:lnSpc>
              <a:spcBef>
                <a:spcPts val="0"/>
              </a:spcBef>
              <a:spcAft>
                <a:spcPts val="0"/>
              </a:spcAft>
              <a:buClr>
                <a:srgbClr val="000000"/>
              </a:buClr>
              <a:buSzPts val="1400"/>
              <a:buFont typeface="Arial"/>
              <a:buChar char="•"/>
            </a:pPr>
            <a:r>
              <a:rPr lang="en-US">
                <a:solidFill>
                  <a:schemeClr val="dk1"/>
                </a:solidFill>
                <a:latin typeface="Calibri"/>
                <a:ea typeface="Calibri"/>
                <a:cs typeface="Calibri"/>
                <a:sym typeface="Calibri"/>
              </a:rPr>
              <a:t>Could bleeding from these injuries be distractors? </a:t>
            </a:r>
            <a:endParaRPr/>
          </a:p>
          <a:p>
            <a:pPr indent="-166358" lvl="1" marL="609979" rtl="0" algn="l">
              <a:lnSpc>
                <a:spcPct val="100000"/>
              </a:lnSpc>
              <a:spcBef>
                <a:spcPts val="0"/>
              </a:spcBef>
              <a:spcAft>
                <a:spcPts val="0"/>
              </a:spcAft>
              <a:buClr>
                <a:srgbClr val="000000"/>
              </a:buClr>
              <a:buSzPts val="1400"/>
              <a:buFont typeface="Arial"/>
              <a:buChar char="•"/>
            </a:pPr>
            <a:r>
              <a:rPr lang="en-US">
                <a:solidFill>
                  <a:schemeClr val="dk1"/>
                </a:solidFill>
                <a:latin typeface="Calibri"/>
                <a:ea typeface="Calibri"/>
                <a:cs typeface="Calibri"/>
                <a:sym typeface="Calibri"/>
              </a:rPr>
              <a:t>What injuries could occur with the patient’s neck and spine that are loaded during the accident? </a:t>
            </a:r>
            <a:endParaRPr/>
          </a:p>
          <a:p>
            <a:pPr indent="-166358" lvl="2" marL="1053600" rtl="0" algn="l">
              <a:lnSpc>
                <a:spcPct val="100000"/>
              </a:lnSpc>
              <a:spcBef>
                <a:spcPts val="0"/>
              </a:spcBef>
              <a:spcAft>
                <a:spcPts val="0"/>
              </a:spcAft>
              <a:buClr>
                <a:srgbClr val="000000"/>
              </a:buClr>
              <a:buSzPts val="1400"/>
              <a:buFont typeface="Arial"/>
              <a:buChar char="•"/>
            </a:pPr>
            <a:r>
              <a:rPr lang="en-US">
                <a:solidFill>
                  <a:schemeClr val="dk1"/>
                </a:solidFill>
                <a:latin typeface="Calibri"/>
                <a:ea typeface="Calibri"/>
                <a:cs typeface="Calibri"/>
                <a:sym typeface="Calibri"/>
              </a:rPr>
              <a:t>Discuss the possibility of axial injuries and shear injuries to the cervical spine. </a:t>
            </a:r>
            <a:endParaRPr/>
          </a:p>
          <a:p>
            <a:pPr indent="-166358" lvl="2" marL="1053600" rtl="0" algn="l">
              <a:lnSpc>
                <a:spcPct val="100000"/>
              </a:lnSpc>
              <a:spcBef>
                <a:spcPts val="0"/>
              </a:spcBef>
              <a:spcAft>
                <a:spcPts val="0"/>
              </a:spcAft>
              <a:buClr>
                <a:srgbClr val="000000"/>
              </a:buClr>
              <a:buSzPts val="1400"/>
              <a:buFont typeface="Arial"/>
              <a:buChar char="•"/>
            </a:pPr>
            <a:r>
              <a:rPr lang="en-US">
                <a:solidFill>
                  <a:schemeClr val="dk1"/>
                </a:solidFill>
                <a:latin typeface="Calibri"/>
                <a:ea typeface="Calibri"/>
                <a:cs typeface="Calibri"/>
                <a:sym typeface="Calibri"/>
              </a:rPr>
              <a:t>Discuss the types of TBI that could occur during the accident. What is the likelihood of axonal injuries? </a:t>
            </a:r>
            <a:endParaRPr/>
          </a:p>
          <a:p>
            <a:pPr indent="-166358" lvl="2" marL="1053600" rtl="0" algn="l">
              <a:lnSpc>
                <a:spcPct val="100000"/>
              </a:lnSpc>
              <a:spcBef>
                <a:spcPts val="0"/>
              </a:spcBef>
              <a:spcAft>
                <a:spcPts val="0"/>
              </a:spcAft>
              <a:buClr>
                <a:srgbClr val="000000"/>
              </a:buClr>
              <a:buSzPts val="1400"/>
              <a:buFont typeface="Arial"/>
              <a:buChar char="•"/>
            </a:pPr>
            <a:r>
              <a:rPr lang="en-US">
                <a:solidFill>
                  <a:schemeClr val="dk1"/>
                </a:solidFill>
                <a:latin typeface="Calibri"/>
                <a:ea typeface="Calibri"/>
                <a:cs typeface="Calibri"/>
                <a:sym typeface="Calibri"/>
              </a:rPr>
              <a:t>What is the likelihood of hematomas or intracranial or intracerebral hemorrhage? </a:t>
            </a:r>
            <a:endParaRPr/>
          </a:p>
          <a:p>
            <a:pPr indent="-166358" lvl="1" marL="609979" rtl="0" algn="l">
              <a:lnSpc>
                <a:spcPct val="100000"/>
              </a:lnSpc>
              <a:spcBef>
                <a:spcPts val="0"/>
              </a:spcBef>
              <a:spcAft>
                <a:spcPts val="0"/>
              </a:spcAft>
              <a:buClr>
                <a:srgbClr val="000000"/>
              </a:buClr>
              <a:buSzPts val="1400"/>
              <a:buFont typeface="Arial"/>
              <a:buChar char="•"/>
            </a:pPr>
            <a:r>
              <a:rPr lang="en-US">
                <a:solidFill>
                  <a:schemeClr val="dk1"/>
                </a:solidFill>
                <a:latin typeface="Calibri"/>
                <a:ea typeface="Calibri"/>
                <a:cs typeface="Calibri"/>
                <a:sym typeface="Calibri"/>
              </a:rPr>
              <a:t>Discuss how concerning the arm fracture is. Is it more concerning if it is hemorrhaging? </a:t>
            </a:r>
            <a:endParaRPr/>
          </a:p>
          <a:p>
            <a:pPr indent="-166358" lvl="2" marL="1053600" rtl="0" algn="l">
              <a:lnSpc>
                <a:spcPct val="100000"/>
              </a:lnSpc>
              <a:spcBef>
                <a:spcPts val="0"/>
              </a:spcBef>
              <a:spcAft>
                <a:spcPts val="0"/>
              </a:spcAft>
              <a:buClr>
                <a:srgbClr val="000000"/>
              </a:buClr>
              <a:buSzPts val="1400"/>
              <a:buFont typeface="Arial"/>
              <a:buChar char="•"/>
            </a:pPr>
            <a:r>
              <a:rPr lang="en-US">
                <a:solidFill>
                  <a:schemeClr val="dk1"/>
                </a:solidFill>
                <a:latin typeface="Calibri"/>
                <a:ea typeface="Calibri"/>
                <a:cs typeface="Calibri"/>
                <a:sym typeface="Calibri"/>
              </a:rPr>
              <a:t>Is the arm fracture a primary injury or a distracting injury in relation to the possible head and spinal injuries? </a:t>
            </a:r>
            <a:endParaRPr>
              <a:solidFill>
                <a:schemeClr val="dk1"/>
              </a:solidFill>
              <a:latin typeface="Calibri"/>
              <a:ea typeface="Calibri"/>
              <a:cs typeface="Calibri"/>
              <a:sym typeface="Calibri"/>
            </a:endParaRPr>
          </a:p>
          <a:p>
            <a:pPr indent="-228600" lvl="0" marL="457200" rtl="0" algn="l">
              <a:lnSpc>
                <a:spcPct val="100000"/>
              </a:lnSpc>
              <a:spcBef>
                <a:spcPts val="0"/>
              </a:spcBef>
              <a:spcAft>
                <a:spcPts val="0"/>
              </a:spcAft>
              <a:buClr>
                <a:srgbClr val="000000"/>
              </a:buClr>
              <a:buSzPts val="1400"/>
              <a:buNone/>
            </a:pPr>
            <a:r>
              <a:t/>
            </a:r>
            <a:endParaRPr>
              <a:solidFill>
                <a:schemeClr val="dk1"/>
              </a:solidFill>
              <a:latin typeface="Calibri"/>
              <a:ea typeface="Calibri"/>
              <a:cs typeface="Calibri"/>
              <a:sym typeface="Calibri"/>
            </a:endParaRPr>
          </a:p>
          <a:p>
            <a:pPr indent="-228600" lvl="0" marL="457200" rtl="0" algn="l">
              <a:lnSpc>
                <a:spcPct val="100000"/>
              </a:lnSpc>
              <a:spcBef>
                <a:spcPts val="0"/>
              </a:spcBef>
              <a:spcAft>
                <a:spcPts val="0"/>
              </a:spcAft>
              <a:buClr>
                <a:srgbClr val="000000"/>
              </a:buClr>
              <a:buSzPts val="1400"/>
              <a:buNone/>
            </a:pPr>
            <a:r>
              <a:t/>
            </a:r>
            <a:endParaRPr>
              <a:solidFill>
                <a:schemeClr val="dk1"/>
              </a:solidFill>
              <a:latin typeface="Calibri"/>
              <a:ea typeface="Calibri"/>
              <a:cs typeface="Calibri"/>
              <a:sym typeface="Calibri"/>
            </a:endParaRPr>
          </a:p>
          <a:p>
            <a:pPr indent="-228600" lvl="0" marL="457200" rtl="0" algn="l">
              <a:lnSpc>
                <a:spcPct val="100000"/>
              </a:lnSpc>
              <a:spcBef>
                <a:spcPts val="0"/>
              </a:spcBef>
              <a:spcAft>
                <a:spcPts val="0"/>
              </a:spcAft>
              <a:buClr>
                <a:srgbClr val="000000"/>
              </a:buClr>
              <a:buSzPts val="1400"/>
              <a:buNone/>
            </a:pPr>
            <a:r>
              <a:t/>
            </a:r>
            <a:endParaRPr>
              <a:solidFill>
                <a:schemeClr val="dk1"/>
              </a:solidFill>
              <a:latin typeface="Calibri"/>
              <a:ea typeface="Calibri"/>
              <a:cs typeface="Calibri"/>
              <a:sym typeface="Calibri"/>
            </a:endParaRPr>
          </a:p>
          <a:p>
            <a:pPr indent="-228600" lvl="0" marL="457200" rtl="0" algn="l">
              <a:lnSpc>
                <a:spcPct val="100000"/>
              </a:lnSpc>
              <a:spcBef>
                <a:spcPts val="0"/>
              </a:spcBef>
              <a:spcAft>
                <a:spcPts val="0"/>
              </a:spcAft>
              <a:buClr>
                <a:srgbClr val="000000"/>
              </a:buClr>
              <a:buSzPts val="1400"/>
              <a:buNone/>
            </a:pPr>
            <a:r>
              <a:t/>
            </a:r>
            <a:endParaRPr>
              <a:solidFill>
                <a:schemeClr val="dk1"/>
              </a:solidFill>
              <a:latin typeface="Calibri"/>
              <a:ea typeface="Calibri"/>
              <a:cs typeface="Calibri"/>
              <a:sym typeface="Calibri"/>
            </a:endParaRPr>
          </a:p>
          <a:p>
            <a:pPr indent="-228600" lvl="0" marL="457200" rtl="0" algn="l">
              <a:lnSpc>
                <a:spcPct val="100000"/>
              </a:lnSpc>
              <a:spcBef>
                <a:spcPts val="0"/>
              </a:spcBef>
              <a:spcAft>
                <a:spcPts val="0"/>
              </a:spcAft>
              <a:buClr>
                <a:srgbClr val="000000"/>
              </a:buClr>
              <a:buSzPts val="1400"/>
              <a:buNone/>
            </a:pPr>
            <a:r>
              <a:t/>
            </a:r>
            <a:endParaRPr>
              <a:solidFill>
                <a:schemeClr val="dk1"/>
              </a:solidFill>
              <a:latin typeface="Calibri"/>
              <a:ea typeface="Calibri"/>
              <a:cs typeface="Calibri"/>
              <a:sym typeface="Calibri"/>
            </a:endParaRPr>
          </a:p>
        </p:txBody>
      </p:sp>
      <p:sp>
        <p:nvSpPr>
          <p:cNvPr id="88" name="Google Shape;88;p6:notes"/>
          <p:cNvSpPr txBox="1"/>
          <p:nvPr>
            <p:ph idx="12" type="sldNum"/>
          </p:nvPr>
        </p:nvSpPr>
        <p:spPr>
          <a:xfrm>
            <a:off x="3884613" y="8685214"/>
            <a:ext cx="2971800" cy="458787"/>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None/>
            </a:pPr>
            <a:fld id="{00000000-1234-1234-1234-123412341234}" type="slidenum">
              <a:rPr b="0" i="0" lang="en-US"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2" name="Shape 92"/>
        <p:cNvGrpSpPr/>
        <p:nvPr/>
      </p:nvGrpSpPr>
      <p:grpSpPr>
        <a:xfrm>
          <a:off x="0" y="0"/>
          <a:ext cx="0" cy="0"/>
          <a:chOff x="0" y="0"/>
          <a:chExt cx="0" cy="0"/>
        </a:xfrm>
      </p:grpSpPr>
      <p:sp>
        <p:nvSpPr>
          <p:cNvPr id="93" name="Google Shape;93;p7: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94" name="Google Shape;94;p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228600" lvl="0" marL="457200" rtl="0" algn="l">
              <a:lnSpc>
                <a:spcPct val="100000"/>
              </a:lnSpc>
              <a:spcBef>
                <a:spcPts val="0"/>
              </a:spcBef>
              <a:spcAft>
                <a:spcPts val="0"/>
              </a:spcAft>
              <a:buClr>
                <a:srgbClr val="000000"/>
              </a:buClr>
              <a:buSzPts val="1400"/>
              <a:buNone/>
            </a:pPr>
            <a:r>
              <a:rPr lang="en-US">
                <a:solidFill>
                  <a:schemeClr val="dk1"/>
                </a:solidFill>
                <a:latin typeface="Calibri"/>
                <a:ea typeface="Calibri"/>
                <a:cs typeface="Calibri"/>
                <a:sym typeface="Calibri"/>
              </a:rPr>
              <a:t>Instructor Notes</a:t>
            </a:r>
            <a:endParaRPr/>
          </a:p>
          <a:p>
            <a:pPr indent="-221810" lvl="0" marL="443620" rtl="0" algn="l">
              <a:lnSpc>
                <a:spcPct val="100000"/>
              </a:lnSpc>
              <a:spcBef>
                <a:spcPts val="0"/>
              </a:spcBef>
              <a:spcAft>
                <a:spcPts val="0"/>
              </a:spcAft>
              <a:buClr>
                <a:srgbClr val="000000"/>
              </a:buClr>
              <a:buSzPts val="1400"/>
              <a:buNone/>
            </a:pPr>
            <a:r>
              <a:t/>
            </a:r>
            <a:endParaRPr>
              <a:solidFill>
                <a:schemeClr val="dk1"/>
              </a:solidFill>
              <a:latin typeface="Calibri"/>
              <a:ea typeface="Calibri"/>
              <a:cs typeface="Calibri"/>
              <a:sym typeface="Calibri"/>
            </a:endParaRPr>
          </a:p>
          <a:p>
            <a:pPr indent="-228600" lvl="0" marL="457200" rtl="0" algn="l">
              <a:lnSpc>
                <a:spcPct val="100000"/>
              </a:lnSpc>
              <a:spcBef>
                <a:spcPts val="0"/>
              </a:spcBef>
              <a:spcAft>
                <a:spcPts val="0"/>
              </a:spcAft>
              <a:buClr>
                <a:schemeClr val="dk1"/>
              </a:buClr>
              <a:buSzPts val="1200"/>
              <a:buNone/>
            </a:pPr>
            <a:r>
              <a:rPr lang="en-US">
                <a:solidFill>
                  <a:schemeClr val="dk1"/>
                </a:solidFill>
                <a:latin typeface="Calibri"/>
                <a:ea typeface="Calibri"/>
                <a:cs typeface="Calibri"/>
                <a:sym typeface="Calibri"/>
              </a:rPr>
              <a:t>Continue to present the case to the students.</a:t>
            </a:r>
            <a:endParaRPr/>
          </a:p>
          <a:p>
            <a:pPr indent="-166358" lvl="0" marL="166358" rtl="0" algn="l">
              <a:lnSpc>
                <a:spcPct val="100000"/>
              </a:lnSpc>
              <a:spcBef>
                <a:spcPts val="0"/>
              </a:spcBef>
              <a:spcAft>
                <a:spcPts val="0"/>
              </a:spcAft>
              <a:buClr>
                <a:schemeClr val="dk1"/>
              </a:buClr>
              <a:buSzPts val="1200"/>
              <a:buFont typeface="Arial"/>
              <a:buChar char="•"/>
            </a:pPr>
            <a:r>
              <a:rPr lang="en-US">
                <a:solidFill>
                  <a:schemeClr val="dk1"/>
                </a:solidFill>
                <a:latin typeface="Calibri"/>
                <a:ea typeface="Calibri"/>
                <a:cs typeface="Calibri"/>
                <a:sym typeface="Calibri"/>
              </a:rPr>
              <a:t>Scene size-up</a:t>
            </a:r>
            <a:endParaRPr/>
          </a:p>
          <a:p>
            <a:pPr indent="-166358" lvl="1" marL="609979" rtl="0" algn="l">
              <a:lnSpc>
                <a:spcPct val="100000"/>
              </a:lnSpc>
              <a:spcBef>
                <a:spcPts val="0"/>
              </a:spcBef>
              <a:spcAft>
                <a:spcPts val="0"/>
              </a:spcAft>
              <a:buClr>
                <a:schemeClr val="dk1"/>
              </a:buClr>
              <a:buSzPts val="1200"/>
              <a:buFont typeface="Arial"/>
              <a:buChar char="•"/>
            </a:pPr>
            <a:r>
              <a:rPr lang="en-US">
                <a:solidFill>
                  <a:schemeClr val="dk1"/>
                </a:solidFill>
                <a:latin typeface="Calibri"/>
                <a:ea typeface="Calibri"/>
                <a:cs typeface="Calibri"/>
                <a:sym typeface="Calibri"/>
              </a:rPr>
              <a:t>The scene is safe. </a:t>
            </a:r>
            <a:endParaRPr/>
          </a:p>
          <a:p>
            <a:pPr indent="-166358" lvl="0" marL="166358" rtl="0" algn="l">
              <a:lnSpc>
                <a:spcPct val="100000"/>
              </a:lnSpc>
              <a:spcBef>
                <a:spcPts val="0"/>
              </a:spcBef>
              <a:spcAft>
                <a:spcPts val="0"/>
              </a:spcAft>
              <a:buClr>
                <a:schemeClr val="dk1"/>
              </a:buClr>
              <a:buSzPts val="1200"/>
              <a:buFont typeface="Arial"/>
              <a:buChar char="•"/>
            </a:pPr>
            <a:r>
              <a:rPr lang="en-US">
                <a:solidFill>
                  <a:schemeClr val="dk1"/>
                </a:solidFill>
                <a:latin typeface="Calibri"/>
                <a:ea typeface="Calibri"/>
                <a:cs typeface="Calibri"/>
                <a:sym typeface="Calibri"/>
              </a:rPr>
              <a:t>General impression</a:t>
            </a:r>
            <a:endParaRPr/>
          </a:p>
          <a:p>
            <a:pPr indent="-166358" lvl="1" marL="609979" rtl="0" algn="l">
              <a:lnSpc>
                <a:spcPct val="100000"/>
              </a:lnSpc>
              <a:spcBef>
                <a:spcPts val="0"/>
              </a:spcBef>
              <a:spcAft>
                <a:spcPts val="0"/>
              </a:spcAft>
              <a:buClr>
                <a:schemeClr val="dk1"/>
              </a:buClr>
              <a:buSzPts val="1200"/>
              <a:buFont typeface="Arial"/>
              <a:buChar char="•"/>
            </a:pPr>
            <a:r>
              <a:rPr lang="en-US">
                <a:solidFill>
                  <a:schemeClr val="dk1"/>
                </a:solidFill>
                <a:latin typeface="Calibri"/>
                <a:ea typeface="Calibri"/>
                <a:cs typeface="Calibri"/>
                <a:sym typeface="Calibri"/>
              </a:rPr>
              <a:t>The patient is lying prone on the ground and has a hematoma and abrasions to the right side of the head. </a:t>
            </a:r>
            <a:endParaRPr>
              <a:solidFill>
                <a:schemeClr val="dk1"/>
              </a:solidFill>
              <a:latin typeface="Calibri"/>
              <a:ea typeface="Calibri"/>
              <a:cs typeface="Calibri"/>
              <a:sym typeface="Calibri"/>
            </a:endParaRPr>
          </a:p>
          <a:p>
            <a:pPr indent="-228600" lvl="0" marL="457200" rtl="0" algn="l">
              <a:lnSpc>
                <a:spcPct val="100000"/>
              </a:lnSpc>
              <a:spcBef>
                <a:spcPts val="0"/>
              </a:spcBef>
              <a:spcAft>
                <a:spcPts val="0"/>
              </a:spcAft>
              <a:buClr>
                <a:srgbClr val="000000"/>
              </a:buClr>
              <a:buSzPts val="1400"/>
              <a:buNone/>
            </a:pPr>
            <a:r>
              <a:t/>
            </a:r>
            <a:endParaRPr>
              <a:solidFill>
                <a:schemeClr val="dk1"/>
              </a:solidFill>
              <a:latin typeface="Calibri"/>
              <a:ea typeface="Calibri"/>
              <a:cs typeface="Calibri"/>
              <a:sym typeface="Calibri"/>
            </a:endParaRPr>
          </a:p>
        </p:txBody>
      </p:sp>
      <p:sp>
        <p:nvSpPr>
          <p:cNvPr id="95" name="Google Shape;95;p7:notes"/>
          <p:cNvSpPr txBox="1"/>
          <p:nvPr>
            <p:ph idx="12" type="sldNum"/>
          </p:nvPr>
        </p:nvSpPr>
        <p:spPr>
          <a:xfrm>
            <a:off x="3884613" y="8685214"/>
            <a:ext cx="2971800" cy="458787"/>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None/>
            </a:pPr>
            <a:fld id="{00000000-1234-1234-1234-123412341234}" type="slidenum">
              <a:rPr b="0" i="0" lang="en-US"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9" name="Shape 99"/>
        <p:cNvGrpSpPr/>
        <p:nvPr/>
      </p:nvGrpSpPr>
      <p:grpSpPr>
        <a:xfrm>
          <a:off x="0" y="0"/>
          <a:ext cx="0" cy="0"/>
          <a:chOff x="0" y="0"/>
          <a:chExt cx="0" cy="0"/>
        </a:xfrm>
      </p:grpSpPr>
      <p:sp>
        <p:nvSpPr>
          <p:cNvPr id="100" name="Google Shape;100;p8: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01" name="Google Shape;101;p8: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n-US">
                <a:solidFill>
                  <a:schemeClr val="dk1"/>
                </a:solidFill>
                <a:latin typeface="Calibri"/>
                <a:ea typeface="Calibri"/>
                <a:cs typeface="Calibri"/>
                <a:sym typeface="Calibri"/>
              </a:rPr>
              <a:t>Instructor Notes</a:t>
            </a:r>
            <a:endParaRPr/>
          </a:p>
          <a:p>
            <a:pPr indent="-221810" lvl="0" marL="443620" rtl="0" algn="l">
              <a:lnSpc>
                <a:spcPct val="100000"/>
              </a:lnSpc>
              <a:spcBef>
                <a:spcPts val="0"/>
              </a:spcBef>
              <a:spcAft>
                <a:spcPts val="0"/>
              </a:spcAft>
              <a:buSzPts val="1400"/>
              <a:buNone/>
            </a:pPr>
            <a:r>
              <a:t/>
            </a:r>
            <a:endParaRPr>
              <a:solidFill>
                <a:schemeClr val="dk1"/>
              </a:solidFill>
              <a:latin typeface="Calibri"/>
              <a:ea typeface="Calibri"/>
              <a:cs typeface="Calibri"/>
              <a:sym typeface="Calibri"/>
            </a:endParaRPr>
          </a:p>
          <a:p>
            <a:pPr indent="0" lvl="0" marL="0" rtl="0" algn="l">
              <a:lnSpc>
                <a:spcPct val="100000"/>
              </a:lnSpc>
              <a:spcBef>
                <a:spcPts val="0"/>
              </a:spcBef>
              <a:spcAft>
                <a:spcPts val="0"/>
              </a:spcAft>
              <a:buSzPts val="1400"/>
              <a:buNone/>
            </a:pPr>
            <a:r>
              <a:rPr lang="en-US">
                <a:solidFill>
                  <a:schemeClr val="dk1"/>
                </a:solidFill>
                <a:latin typeface="Calibri"/>
                <a:ea typeface="Calibri"/>
                <a:cs typeface="Calibri"/>
                <a:sym typeface="Calibri"/>
              </a:rPr>
              <a:t>Continue to present the case to the students.</a:t>
            </a:r>
            <a:endParaRPr/>
          </a:p>
          <a:p>
            <a:pPr indent="-166358" lvl="0" marL="166358" rtl="0" algn="l">
              <a:lnSpc>
                <a:spcPct val="100000"/>
              </a:lnSpc>
              <a:spcBef>
                <a:spcPts val="0"/>
              </a:spcBef>
              <a:spcAft>
                <a:spcPts val="0"/>
              </a:spcAft>
              <a:buClr>
                <a:schemeClr val="dk1"/>
              </a:buClr>
              <a:buSzPts val="1200"/>
              <a:buFont typeface="Arial"/>
              <a:buChar char="•"/>
            </a:pPr>
            <a:r>
              <a:rPr lang="en-US">
                <a:solidFill>
                  <a:schemeClr val="dk1"/>
                </a:solidFill>
                <a:latin typeface="Calibri"/>
                <a:ea typeface="Calibri"/>
                <a:cs typeface="Calibri"/>
                <a:sym typeface="Calibri"/>
              </a:rPr>
              <a:t>Primary survey</a:t>
            </a:r>
            <a:endParaRPr/>
          </a:p>
          <a:p>
            <a:pPr indent="-166358" lvl="1" marL="609979" rtl="0" algn="l">
              <a:lnSpc>
                <a:spcPct val="100000"/>
              </a:lnSpc>
              <a:spcBef>
                <a:spcPts val="0"/>
              </a:spcBef>
              <a:spcAft>
                <a:spcPts val="0"/>
              </a:spcAft>
              <a:buClr>
                <a:schemeClr val="dk1"/>
              </a:buClr>
              <a:buSzPts val="1200"/>
              <a:buFont typeface="Arial"/>
              <a:buChar char="•"/>
            </a:pPr>
            <a:r>
              <a:rPr lang="en-US">
                <a:solidFill>
                  <a:schemeClr val="dk1"/>
                </a:solidFill>
                <a:latin typeface="Calibri"/>
                <a:ea typeface="Calibri"/>
                <a:cs typeface="Calibri"/>
                <a:sym typeface="Calibri"/>
              </a:rPr>
              <a:t>X—Oozing of dark blood from the right side of the head. Notice</a:t>
            </a:r>
            <a:r>
              <a:rPr lang="en-US"/>
              <a:t> an open fracture of right forearm. No active exsanguination</a:t>
            </a:r>
            <a:r>
              <a:rPr lang="en-US">
                <a:solidFill>
                  <a:schemeClr val="dk1"/>
                </a:solidFill>
                <a:latin typeface="Calibri"/>
                <a:ea typeface="Calibri"/>
                <a:cs typeface="Calibri"/>
                <a:sym typeface="Calibri"/>
              </a:rPr>
              <a:t> </a:t>
            </a:r>
            <a:endParaRPr/>
          </a:p>
          <a:p>
            <a:pPr indent="-166358" lvl="1" marL="609979" rtl="0" algn="l">
              <a:lnSpc>
                <a:spcPct val="100000"/>
              </a:lnSpc>
              <a:spcBef>
                <a:spcPts val="0"/>
              </a:spcBef>
              <a:spcAft>
                <a:spcPts val="0"/>
              </a:spcAft>
              <a:buClr>
                <a:schemeClr val="dk1"/>
              </a:buClr>
              <a:buSzPts val="1200"/>
              <a:buFont typeface="Arial"/>
              <a:buChar char="•"/>
            </a:pPr>
            <a:r>
              <a:rPr lang="en-US">
                <a:solidFill>
                  <a:schemeClr val="dk1"/>
                </a:solidFill>
                <a:latin typeface="Calibri"/>
                <a:ea typeface="Calibri"/>
                <a:cs typeface="Calibri"/>
                <a:sym typeface="Calibri"/>
              </a:rPr>
              <a:t>A—Open, patient is talking to you but confused, you see no airway obstruction and a bystander is performing manual in-line stabilization.</a:t>
            </a:r>
            <a:endParaRPr/>
          </a:p>
          <a:p>
            <a:pPr indent="-166358" lvl="1" marL="609979" rtl="0" algn="l">
              <a:lnSpc>
                <a:spcPct val="100000"/>
              </a:lnSpc>
              <a:spcBef>
                <a:spcPts val="0"/>
              </a:spcBef>
              <a:spcAft>
                <a:spcPts val="0"/>
              </a:spcAft>
              <a:buClr>
                <a:schemeClr val="dk1"/>
              </a:buClr>
              <a:buSzPts val="1200"/>
              <a:buFont typeface="Arial"/>
              <a:buChar char="•"/>
            </a:pPr>
            <a:r>
              <a:rPr lang="en-US">
                <a:solidFill>
                  <a:schemeClr val="dk1"/>
                </a:solidFill>
                <a:latin typeface="Calibri"/>
                <a:ea typeface="Calibri"/>
                <a:cs typeface="Calibri"/>
                <a:sym typeface="Calibri"/>
              </a:rPr>
              <a:t>B—Breathing is increased, 20 breaths/min</a:t>
            </a:r>
            <a:endParaRPr>
              <a:solidFill>
                <a:schemeClr val="dk1"/>
              </a:solidFill>
              <a:latin typeface="Calibri"/>
              <a:ea typeface="Calibri"/>
              <a:cs typeface="Calibri"/>
              <a:sym typeface="Calibri"/>
            </a:endParaRPr>
          </a:p>
          <a:p>
            <a:pPr indent="-166358" lvl="1" marL="609979" rtl="0" algn="l">
              <a:lnSpc>
                <a:spcPct val="100000"/>
              </a:lnSpc>
              <a:spcBef>
                <a:spcPts val="0"/>
              </a:spcBef>
              <a:spcAft>
                <a:spcPts val="0"/>
              </a:spcAft>
              <a:buClr>
                <a:schemeClr val="dk1"/>
              </a:buClr>
              <a:buSzPts val="1200"/>
              <a:buFont typeface="Arial"/>
              <a:buChar char="•"/>
            </a:pPr>
            <a:r>
              <a:rPr lang="en-US">
                <a:solidFill>
                  <a:schemeClr val="dk1"/>
                </a:solidFill>
                <a:latin typeface="Calibri"/>
                <a:ea typeface="Calibri"/>
                <a:cs typeface="Calibri"/>
                <a:sym typeface="Calibri"/>
              </a:rPr>
              <a:t>C—Skin is pale, warm, and dry; pulse 100 beats/min</a:t>
            </a:r>
            <a:endParaRPr>
              <a:solidFill>
                <a:schemeClr val="dk1"/>
              </a:solidFill>
              <a:latin typeface="Calibri"/>
              <a:ea typeface="Calibri"/>
              <a:cs typeface="Calibri"/>
              <a:sym typeface="Calibri"/>
            </a:endParaRPr>
          </a:p>
          <a:p>
            <a:pPr indent="-166358" lvl="1" marL="609979" rtl="0" algn="l">
              <a:lnSpc>
                <a:spcPct val="100000"/>
              </a:lnSpc>
              <a:spcBef>
                <a:spcPts val="0"/>
              </a:spcBef>
              <a:spcAft>
                <a:spcPts val="0"/>
              </a:spcAft>
              <a:buClr>
                <a:schemeClr val="dk1"/>
              </a:buClr>
              <a:buSzPts val="1200"/>
              <a:buFont typeface="Arial"/>
              <a:buChar char="•"/>
            </a:pPr>
            <a:r>
              <a:rPr lang="en-US">
                <a:solidFill>
                  <a:schemeClr val="dk1"/>
                </a:solidFill>
                <a:latin typeface="Calibri"/>
                <a:ea typeface="Calibri"/>
                <a:cs typeface="Calibri"/>
                <a:sym typeface="Calibri"/>
              </a:rPr>
              <a:t>D—Patient is conscious but confused, knows name and place but does not recall the event or time (alert and oriented to name and place)</a:t>
            </a:r>
            <a:endParaRPr/>
          </a:p>
          <a:p>
            <a:pPr indent="-166358" lvl="1" marL="609979" rtl="0" algn="l">
              <a:lnSpc>
                <a:spcPct val="100000"/>
              </a:lnSpc>
              <a:spcBef>
                <a:spcPts val="0"/>
              </a:spcBef>
              <a:spcAft>
                <a:spcPts val="0"/>
              </a:spcAft>
              <a:buClr>
                <a:schemeClr val="dk1"/>
              </a:buClr>
              <a:buSzPts val="1200"/>
              <a:buFont typeface="Arial"/>
              <a:buChar char="•"/>
            </a:pPr>
            <a:r>
              <a:rPr lang="en-US">
                <a:solidFill>
                  <a:srgbClr val="FF0000"/>
                </a:solidFill>
                <a:latin typeface="Calibri"/>
                <a:ea typeface="Calibri"/>
                <a:cs typeface="Calibri"/>
                <a:sym typeface="Calibri"/>
              </a:rPr>
              <a:t>E—Outside temp is warm – 78</a:t>
            </a:r>
            <a:r>
              <a:rPr lang="en-US">
                <a:solidFill>
                  <a:schemeClr val="dk1"/>
                </a:solidFill>
                <a:latin typeface="Calibri"/>
                <a:ea typeface="Calibri"/>
                <a:cs typeface="Calibri"/>
                <a:sym typeface="Calibri"/>
              </a:rPr>
              <a:t>°F (25°C)</a:t>
            </a:r>
            <a:r>
              <a:rPr lang="en-US">
                <a:solidFill>
                  <a:srgbClr val="FF0000"/>
                </a:solidFill>
                <a:latin typeface="Calibri"/>
                <a:ea typeface="Calibri"/>
                <a:cs typeface="Calibri"/>
                <a:sym typeface="Calibri"/>
              </a:rPr>
              <a:t>. Patient’s skin temperature is normal. You expose and find that the right forearm is deformed with an open fracture that is bleeding.</a:t>
            </a:r>
            <a:endParaRPr>
              <a:solidFill>
                <a:schemeClr val="dk1"/>
              </a:solidFill>
              <a:latin typeface="Calibri"/>
              <a:ea typeface="Calibri"/>
              <a:cs typeface="Calibri"/>
              <a:sym typeface="Calibri"/>
            </a:endParaRPr>
          </a:p>
          <a:p>
            <a:pPr indent="0" lvl="0" marL="0" rtl="0" algn="l">
              <a:lnSpc>
                <a:spcPct val="100000"/>
              </a:lnSpc>
              <a:spcBef>
                <a:spcPts val="0"/>
              </a:spcBef>
              <a:spcAft>
                <a:spcPts val="0"/>
              </a:spcAft>
              <a:buSzPts val="1400"/>
              <a:buNone/>
            </a:pPr>
            <a:r>
              <a:t/>
            </a:r>
            <a:endParaRPr>
              <a:solidFill>
                <a:schemeClr val="dk1"/>
              </a:solidFill>
              <a:latin typeface="Calibri"/>
              <a:ea typeface="Calibri"/>
              <a:cs typeface="Calibri"/>
              <a:sym typeface="Calibri"/>
            </a:endParaRPr>
          </a:p>
        </p:txBody>
      </p:sp>
      <p:sp>
        <p:nvSpPr>
          <p:cNvPr id="102" name="Google Shape;102;p8:notes"/>
          <p:cNvSpPr txBox="1"/>
          <p:nvPr>
            <p:ph idx="12" type="sldNum"/>
          </p:nvPr>
        </p:nvSpPr>
        <p:spPr>
          <a:xfrm>
            <a:off x="3884613" y="8685214"/>
            <a:ext cx="2971800" cy="458787"/>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chemeClr val="dk1"/>
              </a:buClr>
              <a:buSzPts val="1200"/>
              <a:buFont typeface="Calibri"/>
              <a:buNone/>
            </a:pPr>
            <a:fld id="{00000000-1234-1234-1234-123412341234}" type="slidenum">
              <a:rPr b="0" i="0" lang="en-US"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6" name="Shape 106"/>
        <p:cNvGrpSpPr/>
        <p:nvPr/>
      </p:nvGrpSpPr>
      <p:grpSpPr>
        <a:xfrm>
          <a:off x="0" y="0"/>
          <a:ext cx="0" cy="0"/>
          <a:chOff x="0" y="0"/>
          <a:chExt cx="0" cy="0"/>
        </a:xfrm>
      </p:grpSpPr>
      <p:sp>
        <p:nvSpPr>
          <p:cNvPr id="107" name="Google Shape;107;p9: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08" name="Google Shape;108;p9: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228600" lvl="0" marL="457200" rtl="0" algn="l">
              <a:lnSpc>
                <a:spcPct val="100000"/>
              </a:lnSpc>
              <a:spcBef>
                <a:spcPts val="0"/>
              </a:spcBef>
              <a:spcAft>
                <a:spcPts val="0"/>
              </a:spcAft>
              <a:buClr>
                <a:srgbClr val="000000"/>
              </a:buClr>
              <a:buSzPts val="1400"/>
              <a:buNone/>
            </a:pPr>
            <a:r>
              <a:rPr lang="en-US">
                <a:solidFill>
                  <a:schemeClr val="dk1"/>
                </a:solidFill>
                <a:latin typeface="Calibri"/>
                <a:ea typeface="Calibri"/>
                <a:cs typeface="Calibri"/>
                <a:sym typeface="Calibri"/>
              </a:rPr>
              <a:t>Instructor Notes </a:t>
            </a:r>
            <a:endParaRPr/>
          </a:p>
          <a:p>
            <a:pPr indent="-228600" lvl="0" marL="457200" rtl="0" algn="l">
              <a:lnSpc>
                <a:spcPct val="100000"/>
              </a:lnSpc>
              <a:spcBef>
                <a:spcPts val="0"/>
              </a:spcBef>
              <a:spcAft>
                <a:spcPts val="0"/>
              </a:spcAft>
              <a:buClr>
                <a:srgbClr val="000000"/>
              </a:buClr>
              <a:buSzPts val="1400"/>
              <a:buNone/>
            </a:pPr>
            <a:r>
              <a:t/>
            </a:r>
            <a:endParaRPr>
              <a:solidFill>
                <a:schemeClr val="dk1"/>
              </a:solidFill>
              <a:latin typeface="Calibri"/>
              <a:ea typeface="Calibri"/>
              <a:cs typeface="Calibri"/>
              <a:sym typeface="Calibri"/>
            </a:endParaRPr>
          </a:p>
          <a:p>
            <a:pPr indent="-228600" lvl="0" marL="457200" rtl="0" algn="l">
              <a:lnSpc>
                <a:spcPct val="100000"/>
              </a:lnSpc>
              <a:spcBef>
                <a:spcPts val="0"/>
              </a:spcBef>
              <a:spcAft>
                <a:spcPts val="0"/>
              </a:spcAft>
              <a:buClr>
                <a:srgbClr val="000000"/>
              </a:buClr>
              <a:buSzPts val="1400"/>
              <a:buNone/>
            </a:pPr>
            <a:r>
              <a:rPr lang="en-US">
                <a:solidFill>
                  <a:schemeClr val="dk1"/>
                </a:solidFill>
                <a:latin typeface="Calibri"/>
                <a:ea typeface="Calibri"/>
                <a:cs typeface="Calibri"/>
                <a:sym typeface="Calibri"/>
              </a:rPr>
              <a:t>Begin a discussion with students by asking the following questions. </a:t>
            </a:r>
            <a:endParaRPr/>
          </a:p>
          <a:p>
            <a:pPr indent="-228600" lvl="0" marL="457200" rtl="0" algn="l">
              <a:lnSpc>
                <a:spcPct val="100000"/>
              </a:lnSpc>
              <a:spcBef>
                <a:spcPts val="0"/>
              </a:spcBef>
              <a:spcAft>
                <a:spcPts val="0"/>
              </a:spcAft>
              <a:buClr>
                <a:srgbClr val="000000"/>
              </a:buClr>
              <a:buSzPts val="1400"/>
              <a:buNone/>
            </a:pPr>
            <a:r>
              <a:rPr lang="en-US">
                <a:solidFill>
                  <a:schemeClr val="dk1"/>
                </a:solidFill>
                <a:latin typeface="Calibri"/>
                <a:ea typeface="Calibri"/>
                <a:cs typeface="Calibri"/>
                <a:sym typeface="Calibri"/>
              </a:rPr>
              <a:t>Is there a need for hemorrhage control? </a:t>
            </a:r>
            <a:endParaRPr/>
          </a:p>
          <a:p>
            <a:pPr indent="-228600" lvl="0" marL="457200" rtl="0" algn="l">
              <a:lnSpc>
                <a:spcPct val="100000"/>
              </a:lnSpc>
              <a:spcBef>
                <a:spcPts val="0"/>
              </a:spcBef>
              <a:spcAft>
                <a:spcPts val="0"/>
              </a:spcAft>
              <a:buClr>
                <a:srgbClr val="000000"/>
              </a:buClr>
              <a:buSzPts val="1400"/>
              <a:buNone/>
            </a:pPr>
            <a:r>
              <a:rPr lang="en-US">
                <a:solidFill>
                  <a:schemeClr val="dk1"/>
                </a:solidFill>
                <a:latin typeface="Calibri"/>
                <a:ea typeface="Calibri"/>
                <a:cs typeface="Calibri"/>
                <a:sym typeface="Calibri"/>
              </a:rPr>
              <a:t>Not with this patient</a:t>
            </a:r>
            <a:endParaRPr/>
          </a:p>
          <a:p>
            <a:pPr indent="-228600" lvl="0" marL="457200" rtl="0" algn="l">
              <a:lnSpc>
                <a:spcPct val="100000"/>
              </a:lnSpc>
              <a:spcBef>
                <a:spcPts val="0"/>
              </a:spcBef>
              <a:spcAft>
                <a:spcPts val="0"/>
              </a:spcAft>
              <a:buClr>
                <a:srgbClr val="000000"/>
              </a:buClr>
              <a:buSzPts val="1400"/>
              <a:buNone/>
            </a:pPr>
            <a:r>
              <a:rPr lang="en-US">
                <a:solidFill>
                  <a:schemeClr val="dk1"/>
                </a:solidFill>
                <a:latin typeface="Calibri"/>
                <a:ea typeface="Calibri"/>
                <a:cs typeface="Calibri"/>
                <a:sym typeface="Calibri"/>
              </a:rPr>
              <a:t>Is airway management indicated? </a:t>
            </a:r>
            <a:endParaRPr/>
          </a:p>
          <a:p>
            <a:pPr indent="-228600" lvl="0" marL="457200" rtl="0" algn="l">
              <a:lnSpc>
                <a:spcPct val="100000"/>
              </a:lnSpc>
              <a:spcBef>
                <a:spcPts val="0"/>
              </a:spcBef>
              <a:spcAft>
                <a:spcPts val="0"/>
              </a:spcAft>
              <a:buClr>
                <a:srgbClr val="000000"/>
              </a:buClr>
              <a:buSzPts val="1400"/>
              <a:buNone/>
            </a:pPr>
            <a:r>
              <a:rPr lang="en-US">
                <a:solidFill>
                  <a:schemeClr val="dk1"/>
                </a:solidFill>
                <a:latin typeface="Calibri"/>
                <a:ea typeface="Calibri"/>
                <a:cs typeface="Calibri"/>
                <a:sym typeface="Calibri"/>
              </a:rPr>
              <a:t>Supplemental oxygen would be appropriate if it is available due to signs of altered mental status.</a:t>
            </a:r>
            <a:endParaRPr/>
          </a:p>
          <a:p>
            <a:pPr indent="-228600" lvl="0" marL="457200" rtl="0" algn="l">
              <a:lnSpc>
                <a:spcPct val="100000"/>
              </a:lnSpc>
              <a:spcBef>
                <a:spcPts val="0"/>
              </a:spcBef>
              <a:spcAft>
                <a:spcPts val="0"/>
              </a:spcAft>
              <a:buClr>
                <a:srgbClr val="000000"/>
              </a:buClr>
              <a:buSzPts val="1400"/>
              <a:buNone/>
            </a:pPr>
            <a:r>
              <a:rPr lang="en-US">
                <a:solidFill>
                  <a:schemeClr val="dk1"/>
                </a:solidFill>
                <a:latin typeface="Calibri"/>
                <a:ea typeface="Calibri"/>
                <a:cs typeface="Calibri"/>
                <a:sym typeface="Calibri"/>
              </a:rPr>
              <a:t>Is cervical spine stabilization needed? </a:t>
            </a:r>
            <a:endParaRPr/>
          </a:p>
          <a:p>
            <a:pPr indent="-228600" lvl="0" marL="457200" rtl="0" algn="l">
              <a:lnSpc>
                <a:spcPct val="100000"/>
              </a:lnSpc>
              <a:spcBef>
                <a:spcPts val="0"/>
              </a:spcBef>
              <a:spcAft>
                <a:spcPts val="0"/>
              </a:spcAft>
              <a:buClr>
                <a:srgbClr val="000000"/>
              </a:buClr>
              <a:buSzPts val="1400"/>
              <a:buNone/>
            </a:pPr>
            <a:r>
              <a:rPr lang="en-US">
                <a:solidFill>
                  <a:schemeClr val="dk1"/>
                </a:solidFill>
                <a:latin typeface="Calibri"/>
                <a:ea typeface="Calibri"/>
                <a:cs typeface="Calibri"/>
                <a:sym typeface="Calibri"/>
              </a:rPr>
              <a:t> Yes, until the patient has been evaluated and a decision is made, at a minimum manual in-line stabilization is needed</a:t>
            </a:r>
            <a:endParaRPr/>
          </a:p>
          <a:p>
            <a:pPr indent="-228600" lvl="0" marL="457200" rtl="0" algn="l">
              <a:lnSpc>
                <a:spcPct val="100000"/>
              </a:lnSpc>
              <a:spcBef>
                <a:spcPts val="0"/>
              </a:spcBef>
              <a:spcAft>
                <a:spcPts val="0"/>
              </a:spcAft>
              <a:buClr>
                <a:srgbClr val="000000"/>
              </a:buClr>
              <a:buSzPts val="1400"/>
              <a:buNone/>
            </a:pPr>
            <a:r>
              <a:rPr lang="en-US">
                <a:solidFill>
                  <a:schemeClr val="dk1"/>
                </a:solidFill>
                <a:latin typeface="Calibri"/>
                <a:ea typeface="Calibri"/>
                <a:cs typeface="Calibri"/>
                <a:sym typeface="Calibri"/>
              </a:rPr>
              <a:t>Could this patient have a TBI? </a:t>
            </a:r>
            <a:endParaRPr/>
          </a:p>
          <a:p>
            <a:pPr indent="-228600" lvl="0" marL="457200" rtl="0" algn="l">
              <a:lnSpc>
                <a:spcPct val="100000"/>
              </a:lnSpc>
              <a:spcBef>
                <a:spcPts val="0"/>
              </a:spcBef>
              <a:spcAft>
                <a:spcPts val="0"/>
              </a:spcAft>
              <a:buClr>
                <a:srgbClr val="000000"/>
              </a:buClr>
              <a:buSzPts val="1400"/>
              <a:buNone/>
            </a:pPr>
            <a:r>
              <a:rPr lang="en-US">
                <a:solidFill>
                  <a:schemeClr val="dk1"/>
                </a:solidFill>
                <a:latin typeface="Calibri"/>
                <a:ea typeface="Calibri"/>
                <a:cs typeface="Calibri"/>
                <a:sym typeface="Calibri"/>
              </a:rPr>
              <a:t>NOTE: Yes, continue with next slide to talk more about this. </a:t>
            </a:r>
            <a:endParaRPr/>
          </a:p>
          <a:p>
            <a:pPr indent="-90158" lvl="1" marL="609979" rtl="0" algn="l">
              <a:lnSpc>
                <a:spcPct val="100000"/>
              </a:lnSpc>
              <a:spcBef>
                <a:spcPts val="0"/>
              </a:spcBef>
              <a:spcAft>
                <a:spcPts val="0"/>
              </a:spcAft>
              <a:buClr>
                <a:schemeClr val="dk1"/>
              </a:buClr>
              <a:buSzPts val="1200"/>
              <a:buFont typeface="Arial"/>
              <a:buNone/>
            </a:pPr>
            <a:r>
              <a:t/>
            </a:r>
            <a:endParaRPr i="1">
              <a:solidFill>
                <a:schemeClr val="dk1"/>
              </a:solidFill>
              <a:latin typeface="Calibri"/>
              <a:ea typeface="Calibri"/>
              <a:cs typeface="Calibri"/>
              <a:sym typeface="Calibri"/>
            </a:endParaRPr>
          </a:p>
          <a:p>
            <a:pPr indent="-228600" lvl="0" marL="457200" rtl="0" algn="l">
              <a:lnSpc>
                <a:spcPct val="100000"/>
              </a:lnSpc>
              <a:spcBef>
                <a:spcPts val="0"/>
              </a:spcBef>
              <a:spcAft>
                <a:spcPts val="0"/>
              </a:spcAft>
              <a:buClr>
                <a:srgbClr val="000000"/>
              </a:buClr>
              <a:buSzPts val="1400"/>
              <a:buNone/>
            </a:pPr>
            <a:r>
              <a:t/>
            </a:r>
            <a:endParaRPr>
              <a:solidFill>
                <a:schemeClr val="dk1"/>
              </a:solidFill>
              <a:latin typeface="Calibri"/>
              <a:ea typeface="Calibri"/>
              <a:cs typeface="Calibri"/>
              <a:sym typeface="Calibri"/>
            </a:endParaRPr>
          </a:p>
          <a:p>
            <a:pPr indent="-228600" lvl="0" marL="457200" rtl="0" algn="l">
              <a:lnSpc>
                <a:spcPct val="100000"/>
              </a:lnSpc>
              <a:spcBef>
                <a:spcPts val="0"/>
              </a:spcBef>
              <a:spcAft>
                <a:spcPts val="0"/>
              </a:spcAft>
              <a:buClr>
                <a:srgbClr val="000000"/>
              </a:buClr>
              <a:buSzPts val="1400"/>
              <a:buNone/>
            </a:pPr>
            <a:r>
              <a:rPr lang="en-US">
                <a:solidFill>
                  <a:schemeClr val="dk1"/>
                </a:solidFill>
                <a:latin typeface="Calibri"/>
                <a:ea typeface="Calibri"/>
                <a:cs typeface="Calibri"/>
                <a:sym typeface="Calibri"/>
              </a:rPr>
              <a:t> </a:t>
            </a:r>
            <a:endParaRPr>
              <a:solidFill>
                <a:schemeClr val="dk1"/>
              </a:solidFill>
              <a:latin typeface="Calibri"/>
              <a:ea typeface="Calibri"/>
              <a:cs typeface="Calibri"/>
              <a:sym typeface="Calibri"/>
            </a:endParaRPr>
          </a:p>
          <a:p>
            <a:pPr indent="-228600" lvl="0" marL="457200" rtl="0" algn="l">
              <a:lnSpc>
                <a:spcPct val="100000"/>
              </a:lnSpc>
              <a:spcBef>
                <a:spcPts val="0"/>
              </a:spcBef>
              <a:spcAft>
                <a:spcPts val="0"/>
              </a:spcAft>
              <a:buClr>
                <a:srgbClr val="000000"/>
              </a:buClr>
              <a:buSzPts val="1400"/>
              <a:buNone/>
            </a:pPr>
            <a:r>
              <a:t/>
            </a:r>
            <a:endParaRPr>
              <a:solidFill>
                <a:schemeClr val="dk1"/>
              </a:solidFill>
              <a:latin typeface="Calibri"/>
              <a:ea typeface="Calibri"/>
              <a:cs typeface="Calibri"/>
              <a:sym typeface="Calibri"/>
            </a:endParaRPr>
          </a:p>
          <a:p>
            <a:pPr indent="-228600" lvl="0" marL="457200" rtl="0" algn="l">
              <a:lnSpc>
                <a:spcPct val="100000"/>
              </a:lnSpc>
              <a:spcBef>
                <a:spcPts val="0"/>
              </a:spcBef>
              <a:spcAft>
                <a:spcPts val="0"/>
              </a:spcAft>
              <a:buClr>
                <a:srgbClr val="000000"/>
              </a:buClr>
              <a:buSzPts val="1400"/>
              <a:buNone/>
            </a:pPr>
            <a:r>
              <a:t/>
            </a:r>
            <a:endParaRPr>
              <a:solidFill>
                <a:schemeClr val="dk1"/>
              </a:solidFill>
              <a:latin typeface="Calibri"/>
              <a:ea typeface="Calibri"/>
              <a:cs typeface="Calibri"/>
              <a:sym typeface="Calibri"/>
            </a:endParaRPr>
          </a:p>
        </p:txBody>
      </p:sp>
      <p:sp>
        <p:nvSpPr>
          <p:cNvPr id="109" name="Google Shape;109;p9:notes"/>
          <p:cNvSpPr txBox="1"/>
          <p:nvPr>
            <p:ph idx="12" type="sldNum"/>
          </p:nvPr>
        </p:nvSpPr>
        <p:spPr>
          <a:xfrm>
            <a:off x="3884613" y="8685214"/>
            <a:ext cx="2971800" cy="458787"/>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None/>
            </a:pPr>
            <a:fld id="{00000000-1234-1234-1234-123412341234}" type="slidenum">
              <a:rPr b="0" i="0" lang="en-US"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3" name="Shape 113"/>
        <p:cNvGrpSpPr/>
        <p:nvPr/>
      </p:nvGrpSpPr>
      <p:grpSpPr>
        <a:xfrm>
          <a:off x="0" y="0"/>
          <a:ext cx="0" cy="0"/>
          <a:chOff x="0" y="0"/>
          <a:chExt cx="0" cy="0"/>
        </a:xfrm>
      </p:grpSpPr>
      <p:sp>
        <p:nvSpPr>
          <p:cNvPr id="114" name="Google Shape;114;p10: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15" name="Google Shape;115;p10: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228600" lvl="0" marL="457200" rtl="0" algn="l">
              <a:lnSpc>
                <a:spcPct val="100000"/>
              </a:lnSpc>
              <a:spcBef>
                <a:spcPts val="0"/>
              </a:spcBef>
              <a:spcAft>
                <a:spcPts val="0"/>
              </a:spcAft>
              <a:buClr>
                <a:srgbClr val="000000"/>
              </a:buClr>
              <a:buSzPts val="1400"/>
              <a:buNone/>
            </a:pPr>
            <a:r>
              <a:rPr lang="en-US">
                <a:solidFill>
                  <a:schemeClr val="dk1"/>
                </a:solidFill>
                <a:latin typeface="Calibri"/>
                <a:ea typeface="Calibri"/>
                <a:cs typeface="Calibri"/>
                <a:sym typeface="Calibri"/>
              </a:rPr>
              <a:t>Instructor Notes</a:t>
            </a:r>
            <a:endParaRPr/>
          </a:p>
          <a:p>
            <a:pPr indent="-228600" lvl="0" marL="457200" rtl="0" algn="l">
              <a:lnSpc>
                <a:spcPct val="100000"/>
              </a:lnSpc>
              <a:spcBef>
                <a:spcPts val="0"/>
              </a:spcBef>
              <a:spcAft>
                <a:spcPts val="0"/>
              </a:spcAft>
              <a:buClr>
                <a:srgbClr val="000000"/>
              </a:buClr>
              <a:buSzPts val="1400"/>
              <a:buNone/>
            </a:pPr>
            <a:r>
              <a:t/>
            </a:r>
            <a:endParaRPr>
              <a:solidFill>
                <a:schemeClr val="dk1"/>
              </a:solidFill>
              <a:latin typeface="Calibri"/>
              <a:ea typeface="Calibri"/>
              <a:cs typeface="Calibri"/>
              <a:sym typeface="Calibri"/>
            </a:endParaRPr>
          </a:p>
          <a:p>
            <a:pPr indent="-228600" lvl="0" marL="457200" rtl="0" algn="l">
              <a:lnSpc>
                <a:spcPct val="100000"/>
              </a:lnSpc>
              <a:spcBef>
                <a:spcPts val="0"/>
              </a:spcBef>
              <a:spcAft>
                <a:spcPts val="0"/>
              </a:spcAft>
              <a:buClr>
                <a:srgbClr val="000000"/>
              </a:buClr>
              <a:buSzPts val="1400"/>
              <a:buNone/>
            </a:pPr>
            <a:r>
              <a:rPr lang="en-US">
                <a:solidFill>
                  <a:schemeClr val="dk1"/>
                </a:solidFill>
                <a:latin typeface="Calibri"/>
                <a:ea typeface="Calibri"/>
                <a:cs typeface="Calibri"/>
                <a:sym typeface="Calibri"/>
              </a:rPr>
              <a:t>Review key concepts with students. </a:t>
            </a:r>
            <a:endParaRPr/>
          </a:p>
          <a:p>
            <a:pPr indent="-166358" lvl="0" marL="166358" rtl="0" algn="l">
              <a:lnSpc>
                <a:spcPct val="100000"/>
              </a:lnSpc>
              <a:spcBef>
                <a:spcPts val="0"/>
              </a:spcBef>
              <a:spcAft>
                <a:spcPts val="0"/>
              </a:spcAft>
              <a:buClr>
                <a:srgbClr val="000000"/>
              </a:buClr>
              <a:buSzPts val="1400"/>
              <a:buFont typeface="Arial"/>
              <a:buChar char="•"/>
            </a:pPr>
            <a:r>
              <a:rPr lang="en-US">
                <a:solidFill>
                  <a:schemeClr val="dk1"/>
                </a:solidFill>
                <a:latin typeface="Calibri"/>
                <a:ea typeface="Calibri"/>
                <a:cs typeface="Calibri"/>
                <a:sym typeface="Calibri"/>
              </a:rPr>
              <a:t>Why is the brain unique in terms of traumatic pathophysiology? </a:t>
            </a:r>
            <a:endParaRPr>
              <a:solidFill>
                <a:schemeClr val="dk1"/>
              </a:solidFill>
              <a:latin typeface="Calibri"/>
              <a:ea typeface="Calibri"/>
              <a:cs typeface="Calibri"/>
              <a:sym typeface="Calibri"/>
            </a:endParaRPr>
          </a:p>
          <a:p>
            <a:pPr indent="-166358" lvl="1" marL="609979" rtl="0" algn="l">
              <a:lnSpc>
                <a:spcPct val="100000"/>
              </a:lnSpc>
              <a:spcBef>
                <a:spcPts val="0"/>
              </a:spcBef>
              <a:spcAft>
                <a:spcPts val="0"/>
              </a:spcAft>
              <a:buClr>
                <a:srgbClr val="000000"/>
              </a:buClr>
              <a:buSzPts val="1400"/>
              <a:buFont typeface="Arial"/>
              <a:buChar char="•"/>
            </a:pPr>
            <a:r>
              <a:rPr lang="en-US">
                <a:solidFill>
                  <a:schemeClr val="dk1"/>
                </a:solidFill>
                <a:latin typeface="Calibri"/>
                <a:ea typeface="Calibri"/>
                <a:cs typeface="Calibri"/>
                <a:sym typeface="Calibri"/>
              </a:rPr>
              <a:t>Secondary impact syndrome </a:t>
            </a:r>
            <a:endParaRPr/>
          </a:p>
          <a:p>
            <a:pPr indent="-166358" lvl="2" marL="1053600" rtl="0" algn="l">
              <a:lnSpc>
                <a:spcPct val="100000"/>
              </a:lnSpc>
              <a:spcBef>
                <a:spcPts val="0"/>
              </a:spcBef>
              <a:spcAft>
                <a:spcPts val="0"/>
              </a:spcAft>
              <a:buClr>
                <a:srgbClr val="000000"/>
              </a:buClr>
              <a:buSzPts val="1400"/>
              <a:buFont typeface="Arial"/>
              <a:buChar char="•"/>
            </a:pPr>
            <a:r>
              <a:rPr lang="en-US">
                <a:solidFill>
                  <a:schemeClr val="dk1"/>
                </a:solidFill>
                <a:latin typeface="Calibri"/>
                <a:ea typeface="Calibri"/>
                <a:cs typeface="Calibri"/>
                <a:sym typeface="Calibri"/>
              </a:rPr>
              <a:t>Most frequent concern for EMS practitioners. For example, a boxer’s death (too many knockouts)</a:t>
            </a:r>
            <a:endParaRPr>
              <a:solidFill>
                <a:schemeClr val="dk1"/>
              </a:solidFill>
              <a:latin typeface="Calibri"/>
              <a:ea typeface="Calibri"/>
              <a:cs typeface="Calibri"/>
              <a:sym typeface="Calibri"/>
            </a:endParaRPr>
          </a:p>
          <a:p>
            <a:pPr indent="-166358" lvl="1" marL="609979" rtl="0" algn="l">
              <a:lnSpc>
                <a:spcPct val="100000"/>
              </a:lnSpc>
              <a:spcBef>
                <a:spcPts val="0"/>
              </a:spcBef>
              <a:spcAft>
                <a:spcPts val="0"/>
              </a:spcAft>
              <a:buClr>
                <a:srgbClr val="000000"/>
              </a:buClr>
              <a:buSzPts val="1400"/>
              <a:buFont typeface="Arial"/>
              <a:buChar char="•"/>
            </a:pPr>
            <a:r>
              <a:rPr lang="en-US">
                <a:solidFill>
                  <a:schemeClr val="dk1"/>
                </a:solidFill>
                <a:latin typeface="Calibri"/>
                <a:ea typeface="Calibri"/>
                <a:cs typeface="Calibri"/>
                <a:sym typeface="Calibri"/>
              </a:rPr>
              <a:t>Hypoxia </a:t>
            </a:r>
            <a:endParaRPr/>
          </a:p>
          <a:p>
            <a:pPr indent="-166358" lvl="2" marL="1053600" rtl="0" algn="l">
              <a:lnSpc>
                <a:spcPct val="100000"/>
              </a:lnSpc>
              <a:spcBef>
                <a:spcPts val="0"/>
              </a:spcBef>
              <a:spcAft>
                <a:spcPts val="0"/>
              </a:spcAft>
              <a:buClr>
                <a:srgbClr val="000000"/>
              </a:buClr>
              <a:buSzPts val="1400"/>
              <a:buFont typeface="Arial"/>
              <a:buChar char="•"/>
            </a:pPr>
            <a:r>
              <a:rPr lang="en-US">
                <a:solidFill>
                  <a:schemeClr val="dk1"/>
                </a:solidFill>
                <a:latin typeface="Calibri"/>
                <a:ea typeface="Calibri"/>
                <a:cs typeface="Calibri"/>
                <a:sym typeface="Calibri"/>
              </a:rPr>
              <a:t>Applies to every patient with altered state of consciousness</a:t>
            </a:r>
            <a:endParaRPr/>
          </a:p>
          <a:p>
            <a:pPr indent="-166358" lvl="2" marL="1053600" rtl="0" algn="l">
              <a:lnSpc>
                <a:spcPct val="100000"/>
              </a:lnSpc>
              <a:spcBef>
                <a:spcPts val="0"/>
              </a:spcBef>
              <a:spcAft>
                <a:spcPts val="0"/>
              </a:spcAft>
              <a:buClr>
                <a:srgbClr val="000000"/>
              </a:buClr>
              <a:buSzPts val="1400"/>
              <a:buFont typeface="Arial"/>
              <a:buChar char="•"/>
            </a:pPr>
            <a:r>
              <a:rPr lang="en-US">
                <a:solidFill>
                  <a:schemeClr val="dk1"/>
                </a:solidFill>
                <a:latin typeface="Calibri"/>
                <a:ea typeface="Calibri"/>
                <a:cs typeface="Calibri"/>
                <a:sym typeface="Calibri"/>
              </a:rPr>
              <a:t>Possible hypoventilation and obstruction of airway</a:t>
            </a:r>
            <a:endParaRPr/>
          </a:p>
          <a:p>
            <a:pPr indent="-166358" lvl="2" marL="1053600" rtl="0" algn="l">
              <a:lnSpc>
                <a:spcPct val="100000"/>
              </a:lnSpc>
              <a:spcBef>
                <a:spcPts val="0"/>
              </a:spcBef>
              <a:spcAft>
                <a:spcPts val="0"/>
              </a:spcAft>
              <a:buClr>
                <a:srgbClr val="000000"/>
              </a:buClr>
              <a:buSzPts val="1400"/>
              <a:buFont typeface="Arial"/>
              <a:buChar char="•"/>
            </a:pPr>
            <a:r>
              <a:rPr lang="en-US">
                <a:solidFill>
                  <a:schemeClr val="dk1"/>
                </a:solidFill>
                <a:latin typeface="Calibri"/>
                <a:ea typeface="Calibri"/>
                <a:cs typeface="Calibri"/>
                <a:sym typeface="Calibri"/>
              </a:rPr>
              <a:t>Every unconscious patient—even a patient who drank too much who hits the head</a:t>
            </a:r>
            <a:endParaRPr>
              <a:solidFill>
                <a:schemeClr val="dk1"/>
              </a:solidFill>
              <a:latin typeface="Calibri"/>
              <a:ea typeface="Calibri"/>
              <a:cs typeface="Calibri"/>
              <a:sym typeface="Calibri"/>
            </a:endParaRPr>
          </a:p>
          <a:p>
            <a:pPr indent="-166358" lvl="1" marL="609979" rtl="0" algn="l">
              <a:lnSpc>
                <a:spcPct val="100000"/>
              </a:lnSpc>
              <a:spcBef>
                <a:spcPts val="0"/>
              </a:spcBef>
              <a:spcAft>
                <a:spcPts val="0"/>
              </a:spcAft>
              <a:buClr>
                <a:srgbClr val="000000"/>
              </a:buClr>
              <a:buSzPts val="1400"/>
              <a:buFont typeface="Arial"/>
              <a:buChar char="•"/>
            </a:pPr>
            <a:r>
              <a:rPr lang="en-US">
                <a:solidFill>
                  <a:schemeClr val="dk1"/>
                </a:solidFill>
                <a:latin typeface="Calibri"/>
                <a:ea typeface="Calibri"/>
                <a:cs typeface="Calibri"/>
                <a:sym typeface="Calibri"/>
              </a:rPr>
              <a:t>Hypotension of severe trauma</a:t>
            </a:r>
            <a:endParaRPr/>
          </a:p>
          <a:p>
            <a:pPr indent="-166358" lvl="2" marL="1053600" rtl="0" algn="l">
              <a:lnSpc>
                <a:spcPct val="100000"/>
              </a:lnSpc>
              <a:spcBef>
                <a:spcPts val="0"/>
              </a:spcBef>
              <a:spcAft>
                <a:spcPts val="0"/>
              </a:spcAft>
              <a:buClr>
                <a:srgbClr val="000000"/>
              </a:buClr>
              <a:buSzPts val="1400"/>
              <a:buFont typeface="Arial"/>
              <a:buChar char="•"/>
            </a:pPr>
            <a:r>
              <a:rPr lang="en-US">
                <a:solidFill>
                  <a:schemeClr val="dk1"/>
                </a:solidFill>
                <a:latin typeface="Calibri"/>
                <a:ea typeface="Calibri"/>
                <a:cs typeface="Calibri"/>
                <a:sym typeface="Calibri"/>
              </a:rPr>
              <a:t>Patient in a car crash with multiple injuries</a:t>
            </a:r>
            <a:endParaRPr>
              <a:solidFill>
                <a:schemeClr val="dk1"/>
              </a:solidFill>
              <a:latin typeface="Calibri"/>
              <a:ea typeface="Calibri"/>
              <a:cs typeface="Calibri"/>
              <a:sym typeface="Calibri"/>
            </a:endParaRPr>
          </a:p>
        </p:txBody>
      </p:sp>
      <p:sp>
        <p:nvSpPr>
          <p:cNvPr id="116" name="Google Shape;116;p10:notes"/>
          <p:cNvSpPr txBox="1"/>
          <p:nvPr>
            <p:ph idx="12" type="sldNum"/>
          </p:nvPr>
        </p:nvSpPr>
        <p:spPr>
          <a:xfrm>
            <a:off x="3884613" y="8685214"/>
            <a:ext cx="2971800" cy="458787"/>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None/>
            </a:pPr>
            <a:fld id="{00000000-1234-1234-1234-123412341234}" type="slidenum">
              <a:rPr b="0" i="0" lang="en-US"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3" name="Shape 123"/>
        <p:cNvGrpSpPr/>
        <p:nvPr/>
      </p:nvGrpSpPr>
      <p:grpSpPr>
        <a:xfrm>
          <a:off x="0" y="0"/>
          <a:ext cx="0" cy="0"/>
          <a:chOff x="0" y="0"/>
          <a:chExt cx="0" cy="0"/>
        </a:xfrm>
      </p:grpSpPr>
      <p:sp>
        <p:nvSpPr>
          <p:cNvPr id="124" name="Google Shape;124;p11: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25" name="Google Shape;125;p1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228600" lvl="0" marL="457200" rtl="0" algn="l">
              <a:lnSpc>
                <a:spcPct val="100000"/>
              </a:lnSpc>
              <a:spcBef>
                <a:spcPts val="0"/>
              </a:spcBef>
              <a:spcAft>
                <a:spcPts val="0"/>
              </a:spcAft>
              <a:buClr>
                <a:schemeClr val="dk1"/>
              </a:buClr>
              <a:buSzPts val="1200"/>
              <a:buNone/>
            </a:pPr>
            <a:r>
              <a:rPr lang="en-US">
                <a:solidFill>
                  <a:schemeClr val="dk1"/>
                </a:solidFill>
                <a:latin typeface="Calibri"/>
                <a:ea typeface="Calibri"/>
                <a:cs typeface="Calibri"/>
                <a:sym typeface="Calibri"/>
              </a:rPr>
              <a:t>Instructor Notes </a:t>
            </a:r>
            <a:endParaRPr/>
          </a:p>
          <a:p>
            <a:pPr indent="-228600" lvl="0" marL="457200" rtl="0" algn="l">
              <a:lnSpc>
                <a:spcPct val="100000"/>
              </a:lnSpc>
              <a:spcBef>
                <a:spcPts val="0"/>
              </a:spcBef>
              <a:spcAft>
                <a:spcPts val="0"/>
              </a:spcAft>
              <a:buClr>
                <a:schemeClr val="dk1"/>
              </a:buClr>
              <a:buSzPts val="1200"/>
              <a:buNone/>
            </a:pPr>
            <a:r>
              <a:t/>
            </a:r>
            <a:endParaRPr>
              <a:solidFill>
                <a:schemeClr val="dk1"/>
              </a:solidFill>
              <a:latin typeface="Calibri"/>
              <a:ea typeface="Calibri"/>
              <a:cs typeface="Calibri"/>
              <a:sym typeface="Calibri"/>
            </a:endParaRPr>
          </a:p>
          <a:p>
            <a:pPr indent="-228600" lvl="0" marL="457200" rtl="0" algn="l">
              <a:lnSpc>
                <a:spcPct val="100000"/>
              </a:lnSpc>
              <a:spcBef>
                <a:spcPts val="0"/>
              </a:spcBef>
              <a:spcAft>
                <a:spcPts val="0"/>
              </a:spcAft>
              <a:buClr>
                <a:schemeClr val="dk1"/>
              </a:buClr>
              <a:buSzPts val="1200"/>
              <a:buNone/>
            </a:pPr>
            <a:r>
              <a:rPr lang="en-US">
                <a:solidFill>
                  <a:schemeClr val="dk1"/>
                </a:solidFill>
                <a:latin typeface="Calibri"/>
                <a:ea typeface="Calibri"/>
                <a:cs typeface="Calibri"/>
                <a:sym typeface="Calibri"/>
              </a:rPr>
              <a:t>Review key concepts with students. </a:t>
            </a:r>
            <a:endParaRPr>
              <a:solidFill>
                <a:schemeClr val="dk1"/>
              </a:solidFill>
              <a:latin typeface="Calibri"/>
              <a:ea typeface="Calibri"/>
              <a:cs typeface="Calibri"/>
              <a:sym typeface="Calibri"/>
            </a:endParaRPr>
          </a:p>
          <a:p>
            <a:pPr indent="-166358" lvl="0" marL="166358" rtl="0" algn="l">
              <a:lnSpc>
                <a:spcPct val="100000"/>
              </a:lnSpc>
              <a:spcBef>
                <a:spcPts val="0"/>
              </a:spcBef>
              <a:spcAft>
                <a:spcPts val="0"/>
              </a:spcAft>
              <a:buClr>
                <a:schemeClr val="dk1"/>
              </a:buClr>
              <a:buSzPts val="1200"/>
              <a:buFont typeface="Arial"/>
              <a:buChar char="•"/>
            </a:pPr>
            <a:r>
              <a:rPr lang="en-US">
                <a:solidFill>
                  <a:schemeClr val="dk1"/>
                </a:solidFill>
                <a:latin typeface="Calibri"/>
                <a:ea typeface="Calibri"/>
                <a:cs typeface="Calibri"/>
                <a:sym typeface="Calibri"/>
              </a:rPr>
              <a:t>If the patient’s blood pressure (BP) decreases, the cerebral perfusion pressure will decrease.</a:t>
            </a:r>
            <a:endParaRPr>
              <a:solidFill>
                <a:schemeClr val="dk1"/>
              </a:solidFill>
              <a:latin typeface="Calibri"/>
              <a:ea typeface="Calibri"/>
              <a:cs typeface="Calibri"/>
              <a:sym typeface="Calibri"/>
            </a:endParaRPr>
          </a:p>
          <a:p>
            <a:pPr indent="-166358" lvl="1" marL="609979" rtl="0" algn="l">
              <a:lnSpc>
                <a:spcPct val="100000"/>
              </a:lnSpc>
              <a:spcBef>
                <a:spcPts val="0"/>
              </a:spcBef>
              <a:spcAft>
                <a:spcPts val="0"/>
              </a:spcAft>
              <a:buClr>
                <a:schemeClr val="dk1"/>
              </a:buClr>
              <a:buSzPts val="1200"/>
              <a:buFont typeface="Arial"/>
              <a:buChar char="•"/>
            </a:pPr>
            <a:r>
              <a:rPr lang="en-US">
                <a:solidFill>
                  <a:schemeClr val="dk1"/>
                </a:solidFill>
                <a:latin typeface="Calibri"/>
                <a:ea typeface="Calibri"/>
                <a:cs typeface="Calibri"/>
                <a:sym typeface="Calibri"/>
              </a:rPr>
              <a:t>This causes blood vessels in the brain to dilate.</a:t>
            </a:r>
            <a:endParaRPr>
              <a:solidFill>
                <a:schemeClr val="dk1"/>
              </a:solidFill>
              <a:latin typeface="Calibri"/>
              <a:ea typeface="Calibri"/>
              <a:cs typeface="Calibri"/>
              <a:sym typeface="Calibri"/>
            </a:endParaRPr>
          </a:p>
          <a:p>
            <a:pPr indent="-166358" lvl="1" marL="609979" rtl="0" algn="l">
              <a:lnSpc>
                <a:spcPct val="100000"/>
              </a:lnSpc>
              <a:spcBef>
                <a:spcPts val="0"/>
              </a:spcBef>
              <a:spcAft>
                <a:spcPts val="0"/>
              </a:spcAft>
              <a:buClr>
                <a:schemeClr val="dk1"/>
              </a:buClr>
              <a:buSzPts val="1200"/>
              <a:buFont typeface="Arial"/>
              <a:buChar char="•"/>
            </a:pPr>
            <a:r>
              <a:rPr lang="en-US">
                <a:solidFill>
                  <a:schemeClr val="dk1"/>
                </a:solidFill>
                <a:latin typeface="Calibri"/>
                <a:ea typeface="Calibri"/>
                <a:cs typeface="Calibri"/>
                <a:sym typeface="Calibri"/>
              </a:rPr>
              <a:t>This allows more blood into the confined space of the skull.</a:t>
            </a:r>
            <a:endParaRPr>
              <a:solidFill>
                <a:schemeClr val="dk1"/>
              </a:solidFill>
              <a:latin typeface="Calibri"/>
              <a:ea typeface="Calibri"/>
              <a:cs typeface="Calibri"/>
              <a:sym typeface="Calibri"/>
            </a:endParaRPr>
          </a:p>
          <a:p>
            <a:pPr indent="-166358" lvl="1" marL="609979" rtl="0" algn="l">
              <a:lnSpc>
                <a:spcPct val="100000"/>
              </a:lnSpc>
              <a:spcBef>
                <a:spcPts val="0"/>
              </a:spcBef>
              <a:spcAft>
                <a:spcPts val="0"/>
              </a:spcAft>
              <a:buClr>
                <a:schemeClr val="dk1"/>
              </a:buClr>
              <a:buSzPts val="1200"/>
              <a:buFont typeface="Arial"/>
              <a:buChar char="•"/>
            </a:pPr>
            <a:r>
              <a:rPr lang="en-US">
                <a:solidFill>
                  <a:schemeClr val="dk1"/>
                </a:solidFill>
                <a:latin typeface="Calibri"/>
                <a:ea typeface="Calibri"/>
                <a:cs typeface="Calibri"/>
                <a:sym typeface="Calibri"/>
              </a:rPr>
              <a:t>This leads to an increase in intracranial pressure.</a:t>
            </a:r>
            <a:endParaRPr>
              <a:solidFill>
                <a:schemeClr val="dk1"/>
              </a:solidFill>
              <a:latin typeface="Calibri"/>
              <a:ea typeface="Calibri"/>
              <a:cs typeface="Calibri"/>
              <a:sym typeface="Calibri"/>
            </a:endParaRPr>
          </a:p>
          <a:p>
            <a:pPr indent="-228600" lvl="0" marL="457200" rtl="0" algn="l">
              <a:lnSpc>
                <a:spcPct val="100000"/>
              </a:lnSpc>
              <a:spcBef>
                <a:spcPts val="0"/>
              </a:spcBef>
              <a:spcAft>
                <a:spcPts val="0"/>
              </a:spcAft>
              <a:buClr>
                <a:srgbClr val="000000"/>
              </a:buClr>
              <a:buSzPts val="1400"/>
              <a:buNone/>
            </a:pPr>
            <a:r>
              <a:t/>
            </a:r>
            <a:endParaRPr>
              <a:solidFill>
                <a:schemeClr val="dk1"/>
              </a:solidFill>
              <a:latin typeface="Calibri"/>
              <a:ea typeface="Calibri"/>
              <a:cs typeface="Calibri"/>
              <a:sym typeface="Calibri"/>
            </a:endParaRPr>
          </a:p>
        </p:txBody>
      </p:sp>
      <p:sp>
        <p:nvSpPr>
          <p:cNvPr id="126" name="Google Shape;126;p11:notes"/>
          <p:cNvSpPr txBox="1"/>
          <p:nvPr>
            <p:ph idx="12" type="sldNum"/>
          </p:nvPr>
        </p:nvSpPr>
        <p:spPr>
          <a:xfrm>
            <a:off x="3884613" y="8685214"/>
            <a:ext cx="2971800" cy="458787"/>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None/>
            </a:pPr>
            <a:fld id="{00000000-1234-1234-1234-123412341234}" type="slidenum">
              <a:rPr b="0" i="0" lang="en-US"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0" name="Shape 130"/>
        <p:cNvGrpSpPr/>
        <p:nvPr/>
      </p:nvGrpSpPr>
      <p:grpSpPr>
        <a:xfrm>
          <a:off x="0" y="0"/>
          <a:ext cx="0" cy="0"/>
          <a:chOff x="0" y="0"/>
          <a:chExt cx="0" cy="0"/>
        </a:xfrm>
      </p:grpSpPr>
      <p:sp>
        <p:nvSpPr>
          <p:cNvPr id="131" name="Google Shape;131;p12: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32" name="Google Shape;132;p1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228600" lvl="0" marL="457200" rtl="0" algn="l">
              <a:lnSpc>
                <a:spcPct val="100000"/>
              </a:lnSpc>
              <a:spcBef>
                <a:spcPts val="0"/>
              </a:spcBef>
              <a:spcAft>
                <a:spcPts val="0"/>
              </a:spcAft>
              <a:buClr>
                <a:schemeClr val="dk1"/>
              </a:buClr>
              <a:buSzPts val="1200"/>
              <a:buNone/>
            </a:pPr>
            <a:r>
              <a:rPr lang="en-US">
                <a:solidFill>
                  <a:schemeClr val="dk1"/>
                </a:solidFill>
                <a:latin typeface="Calibri"/>
                <a:ea typeface="Calibri"/>
                <a:cs typeface="Calibri"/>
                <a:sym typeface="Calibri"/>
              </a:rPr>
              <a:t>Instructor Notes </a:t>
            </a:r>
            <a:endParaRPr/>
          </a:p>
          <a:p>
            <a:pPr indent="-228600" lvl="0" marL="457200" rtl="0" algn="l">
              <a:lnSpc>
                <a:spcPct val="100000"/>
              </a:lnSpc>
              <a:spcBef>
                <a:spcPts val="0"/>
              </a:spcBef>
              <a:spcAft>
                <a:spcPts val="0"/>
              </a:spcAft>
              <a:buClr>
                <a:schemeClr val="dk1"/>
              </a:buClr>
              <a:buSzPts val="1200"/>
              <a:buNone/>
            </a:pPr>
            <a:r>
              <a:t/>
            </a:r>
            <a:endParaRPr>
              <a:solidFill>
                <a:schemeClr val="dk1"/>
              </a:solidFill>
              <a:latin typeface="Calibri"/>
              <a:ea typeface="Calibri"/>
              <a:cs typeface="Calibri"/>
              <a:sym typeface="Calibri"/>
            </a:endParaRPr>
          </a:p>
          <a:p>
            <a:pPr indent="-228600" lvl="0" marL="457200" rtl="0" algn="l">
              <a:lnSpc>
                <a:spcPct val="100000"/>
              </a:lnSpc>
              <a:spcBef>
                <a:spcPts val="0"/>
              </a:spcBef>
              <a:spcAft>
                <a:spcPts val="0"/>
              </a:spcAft>
              <a:buClr>
                <a:schemeClr val="dk1"/>
              </a:buClr>
              <a:buSzPts val="1200"/>
              <a:buNone/>
            </a:pPr>
            <a:r>
              <a:rPr lang="en-US">
                <a:solidFill>
                  <a:schemeClr val="dk1"/>
                </a:solidFill>
                <a:latin typeface="Calibri"/>
                <a:ea typeface="Calibri"/>
                <a:cs typeface="Calibri"/>
                <a:sym typeface="Calibri"/>
              </a:rPr>
              <a:t>Review key concepts with students. </a:t>
            </a:r>
            <a:endParaRPr/>
          </a:p>
          <a:p>
            <a:pPr indent="-171450" lvl="0" marL="171450" rtl="0" algn="l">
              <a:lnSpc>
                <a:spcPct val="100000"/>
              </a:lnSpc>
              <a:spcBef>
                <a:spcPts val="0"/>
              </a:spcBef>
              <a:spcAft>
                <a:spcPts val="0"/>
              </a:spcAft>
              <a:buClr>
                <a:schemeClr val="dk1"/>
              </a:buClr>
              <a:buSzPts val="1200"/>
              <a:buFont typeface="Arial"/>
              <a:buChar char="•"/>
            </a:pPr>
            <a:r>
              <a:rPr lang="en-US">
                <a:solidFill>
                  <a:schemeClr val="dk1"/>
                </a:solidFill>
                <a:latin typeface="Calibri"/>
                <a:ea typeface="Calibri"/>
                <a:cs typeface="Calibri"/>
                <a:sym typeface="Calibri"/>
              </a:rPr>
              <a:t>The perfusion of the brain depends on maintaining adequate cerebral blood flow.</a:t>
            </a:r>
            <a:endParaRPr/>
          </a:p>
          <a:p>
            <a:pPr indent="-171450" lvl="0" marL="171450" rtl="0" algn="l">
              <a:lnSpc>
                <a:spcPct val="100000"/>
              </a:lnSpc>
              <a:spcBef>
                <a:spcPts val="0"/>
              </a:spcBef>
              <a:spcAft>
                <a:spcPts val="0"/>
              </a:spcAft>
              <a:buClr>
                <a:schemeClr val="dk1"/>
              </a:buClr>
              <a:buSzPts val="1200"/>
              <a:buFont typeface="Arial"/>
              <a:buChar char="•"/>
            </a:pPr>
            <a:r>
              <a:rPr lang="en-US">
                <a:solidFill>
                  <a:schemeClr val="dk1"/>
                </a:solidFill>
                <a:latin typeface="Calibri"/>
                <a:ea typeface="Calibri"/>
                <a:cs typeface="Calibri"/>
                <a:sym typeface="Calibri"/>
              </a:rPr>
              <a:t>Cerebral perfusion pressure (CPP) is the amount of pressure needed to maintain cerebral blood flow.</a:t>
            </a:r>
            <a:endParaRPr/>
          </a:p>
          <a:p>
            <a:pPr indent="-171450" lvl="0" marL="171450" rtl="0" algn="l">
              <a:lnSpc>
                <a:spcPct val="100000"/>
              </a:lnSpc>
              <a:spcBef>
                <a:spcPts val="0"/>
              </a:spcBef>
              <a:spcAft>
                <a:spcPts val="0"/>
              </a:spcAft>
              <a:buClr>
                <a:schemeClr val="dk1"/>
              </a:buClr>
              <a:buSzPts val="1200"/>
              <a:buFont typeface="Arial"/>
              <a:buChar char="•"/>
            </a:pPr>
            <a:r>
              <a:rPr lang="en-US">
                <a:solidFill>
                  <a:schemeClr val="dk1"/>
                </a:solidFill>
                <a:latin typeface="Calibri"/>
                <a:ea typeface="Calibri"/>
                <a:cs typeface="Calibri"/>
                <a:sym typeface="Calibri"/>
              </a:rPr>
              <a:t>Autoregulation allows BP changes to maintain CPP.</a:t>
            </a:r>
            <a:endParaRPr/>
          </a:p>
          <a:p>
            <a:pPr indent="-171450" lvl="0" marL="171450" rtl="0" algn="l">
              <a:lnSpc>
                <a:spcPct val="100000"/>
              </a:lnSpc>
              <a:spcBef>
                <a:spcPts val="0"/>
              </a:spcBef>
              <a:spcAft>
                <a:spcPts val="0"/>
              </a:spcAft>
              <a:buClr>
                <a:schemeClr val="dk1"/>
              </a:buClr>
              <a:buSzPts val="1200"/>
              <a:buFont typeface="Arial"/>
              <a:buChar char="•"/>
            </a:pPr>
            <a:r>
              <a:rPr lang="en-US">
                <a:solidFill>
                  <a:schemeClr val="dk1"/>
                </a:solidFill>
                <a:latin typeface="Calibri"/>
                <a:ea typeface="Calibri"/>
                <a:cs typeface="Calibri"/>
                <a:sym typeface="Calibri"/>
              </a:rPr>
              <a:t>CPP = Mean Arterial Pressure (MAP) – Intracranial Pressure (ICP).</a:t>
            </a:r>
            <a:endParaRPr/>
          </a:p>
          <a:p>
            <a:pPr indent="-171450" lvl="0" marL="171450" rtl="0" algn="l">
              <a:lnSpc>
                <a:spcPct val="100000"/>
              </a:lnSpc>
              <a:spcBef>
                <a:spcPts val="0"/>
              </a:spcBef>
              <a:spcAft>
                <a:spcPts val="0"/>
              </a:spcAft>
              <a:buClr>
                <a:schemeClr val="dk1"/>
              </a:buClr>
              <a:buSzPts val="1200"/>
              <a:buFont typeface="Arial"/>
              <a:buChar char="•"/>
            </a:pPr>
            <a:r>
              <a:rPr lang="en-US">
                <a:solidFill>
                  <a:schemeClr val="dk1"/>
                </a:solidFill>
                <a:latin typeface="Calibri"/>
                <a:ea typeface="Calibri"/>
                <a:cs typeface="Calibri"/>
                <a:sym typeface="Calibri"/>
              </a:rPr>
              <a:t>Normal MAP ranges from about 85 to 95 mm Hg. </a:t>
            </a:r>
            <a:endParaRPr/>
          </a:p>
          <a:p>
            <a:pPr indent="-171450" lvl="2" marL="612648" rtl="0" algn="l">
              <a:lnSpc>
                <a:spcPct val="100000"/>
              </a:lnSpc>
              <a:spcBef>
                <a:spcPts val="0"/>
              </a:spcBef>
              <a:spcAft>
                <a:spcPts val="0"/>
              </a:spcAft>
              <a:buClr>
                <a:schemeClr val="dk1"/>
              </a:buClr>
              <a:buSzPts val="1200"/>
              <a:buFont typeface="Arial"/>
              <a:buChar char="•"/>
            </a:pPr>
            <a:r>
              <a:rPr lang="en-US">
                <a:solidFill>
                  <a:schemeClr val="dk1"/>
                </a:solidFill>
                <a:latin typeface="Calibri"/>
                <a:ea typeface="Calibri"/>
                <a:cs typeface="Calibri"/>
                <a:sym typeface="Calibri"/>
              </a:rPr>
              <a:t>In adults ICP is normally below 15 mm Hg. </a:t>
            </a:r>
            <a:endParaRPr>
              <a:solidFill>
                <a:srgbClr val="000000"/>
              </a:solidFill>
              <a:latin typeface="Arial"/>
              <a:ea typeface="Arial"/>
              <a:cs typeface="Arial"/>
              <a:sym typeface="Arial"/>
            </a:endParaRPr>
          </a:p>
          <a:p>
            <a:pPr indent="-171450" lvl="1" marL="612648" rtl="0" algn="l">
              <a:lnSpc>
                <a:spcPct val="100000"/>
              </a:lnSpc>
              <a:spcBef>
                <a:spcPts val="0"/>
              </a:spcBef>
              <a:spcAft>
                <a:spcPts val="0"/>
              </a:spcAft>
              <a:buClr>
                <a:schemeClr val="dk1"/>
              </a:buClr>
              <a:buSzPts val="1200"/>
              <a:buFont typeface="Arial"/>
              <a:buChar char="•"/>
            </a:pPr>
            <a:r>
              <a:rPr lang="en-US">
                <a:solidFill>
                  <a:schemeClr val="dk1"/>
                </a:solidFill>
                <a:latin typeface="Calibri"/>
                <a:ea typeface="Calibri"/>
                <a:cs typeface="Calibri"/>
                <a:sym typeface="Calibri"/>
              </a:rPr>
              <a:t>It is usually 3 to 7 in children and 1.5 to 6 mm Hg in infants. </a:t>
            </a:r>
            <a:endParaRPr/>
          </a:p>
          <a:p>
            <a:pPr indent="-171450" lvl="0" marL="171450" rtl="0" algn="l">
              <a:lnSpc>
                <a:spcPct val="100000"/>
              </a:lnSpc>
              <a:spcBef>
                <a:spcPts val="0"/>
              </a:spcBef>
              <a:spcAft>
                <a:spcPts val="0"/>
              </a:spcAft>
              <a:buClr>
                <a:schemeClr val="dk1"/>
              </a:buClr>
              <a:buSzPts val="1200"/>
              <a:buFont typeface="Arial"/>
              <a:buChar char="•"/>
            </a:pPr>
            <a:r>
              <a:rPr lang="en-US">
                <a:solidFill>
                  <a:schemeClr val="dk1"/>
                </a:solidFill>
                <a:latin typeface="Calibri"/>
                <a:ea typeface="Calibri"/>
                <a:cs typeface="Calibri"/>
                <a:sym typeface="Calibri"/>
              </a:rPr>
              <a:t>Sudden increase or decrease in blood pressure and ICP may affect cerebral perfusion. </a:t>
            </a:r>
            <a:endParaRPr>
              <a:solidFill>
                <a:srgbClr val="000000"/>
              </a:solidFill>
              <a:latin typeface="Arial"/>
              <a:ea typeface="Arial"/>
              <a:cs typeface="Arial"/>
              <a:sym typeface="Arial"/>
            </a:endParaRPr>
          </a:p>
          <a:p>
            <a:pPr indent="-171450" lvl="0" marL="171450" rtl="0" algn="l">
              <a:lnSpc>
                <a:spcPct val="100000"/>
              </a:lnSpc>
              <a:spcBef>
                <a:spcPts val="0"/>
              </a:spcBef>
              <a:spcAft>
                <a:spcPts val="0"/>
              </a:spcAft>
              <a:buClr>
                <a:schemeClr val="dk1"/>
              </a:buClr>
              <a:buSzPts val="1200"/>
              <a:buFont typeface="Arial"/>
              <a:buChar char="•"/>
            </a:pPr>
            <a:r>
              <a:rPr lang="en-US">
                <a:solidFill>
                  <a:schemeClr val="dk1"/>
                </a:solidFill>
                <a:latin typeface="Calibri"/>
                <a:ea typeface="Calibri"/>
                <a:cs typeface="Calibri"/>
                <a:sym typeface="Calibri"/>
              </a:rPr>
              <a:t>Perfusion of the brain depends on maintaining adequate cerebral blood flow.</a:t>
            </a:r>
            <a:endParaRPr/>
          </a:p>
          <a:p>
            <a:pPr indent="-228600" lvl="0" marL="457200" rtl="0" algn="l">
              <a:lnSpc>
                <a:spcPct val="100000"/>
              </a:lnSpc>
              <a:spcBef>
                <a:spcPts val="0"/>
              </a:spcBef>
              <a:spcAft>
                <a:spcPts val="0"/>
              </a:spcAft>
              <a:buClr>
                <a:srgbClr val="000000"/>
              </a:buClr>
              <a:buSzPts val="1400"/>
              <a:buNone/>
            </a:pPr>
            <a:r>
              <a:t/>
            </a:r>
            <a:endParaRPr>
              <a:solidFill>
                <a:schemeClr val="dk1"/>
              </a:solidFill>
              <a:latin typeface="Calibri"/>
              <a:ea typeface="Calibri"/>
              <a:cs typeface="Calibri"/>
              <a:sym typeface="Calibri"/>
            </a:endParaRPr>
          </a:p>
        </p:txBody>
      </p:sp>
      <p:sp>
        <p:nvSpPr>
          <p:cNvPr id="133" name="Google Shape;133;p12:notes"/>
          <p:cNvSpPr txBox="1"/>
          <p:nvPr>
            <p:ph idx="12" type="sldNum"/>
          </p:nvPr>
        </p:nvSpPr>
        <p:spPr>
          <a:xfrm>
            <a:off x="3884613" y="8685214"/>
            <a:ext cx="2971800" cy="458787"/>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None/>
            </a:pPr>
            <a:fld id="{00000000-1234-1234-1234-123412341234}" type="slidenum">
              <a:rPr b="0" i="0" lang="en-US"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9" name="Shape 139"/>
        <p:cNvGrpSpPr/>
        <p:nvPr/>
      </p:nvGrpSpPr>
      <p:grpSpPr>
        <a:xfrm>
          <a:off x="0" y="0"/>
          <a:ext cx="0" cy="0"/>
          <a:chOff x="0" y="0"/>
          <a:chExt cx="0" cy="0"/>
        </a:xfrm>
      </p:grpSpPr>
      <p:sp>
        <p:nvSpPr>
          <p:cNvPr id="140" name="Google Shape;140;p13: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41" name="Google Shape;141;p1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n-US">
                <a:solidFill>
                  <a:schemeClr val="dk1"/>
                </a:solidFill>
                <a:latin typeface="Calibri"/>
                <a:ea typeface="Calibri"/>
                <a:cs typeface="Calibri"/>
                <a:sym typeface="Calibri"/>
              </a:rPr>
              <a:t>Instructor Notes </a:t>
            </a:r>
            <a:endParaRPr/>
          </a:p>
          <a:p>
            <a:pPr indent="0" lvl="0" marL="0" rtl="0" algn="l">
              <a:lnSpc>
                <a:spcPct val="100000"/>
              </a:lnSpc>
              <a:spcBef>
                <a:spcPts val="0"/>
              </a:spcBef>
              <a:spcAft>
                <a:spcPts val="0"/>
              </a:spcAft>
              <a:buSzPts val="1400"/>
              <a:buNone/>
            </a:pPr>
            <a:r>
              <a:t/>
            </a:r>
            <a:endParaRPr>
              <a:solidFill>
                <a:schemeClr val="dk1"/>
              </a:solidFill>
              <a:latin typeface="Calibri"/>
              <a:ea typeface="Calibri"/>
              <a:cs typeface="Calibri"/>
              <a:sym typeface="Calibri"/>
            </a:endParaRPr>
          </a:p>
          <a:p>
            <a:pPr indent="0" lvl="0" marL="0" rtl="0" algn="l">
              <a:lnSpc>
                <a:spcPct val="100000"/>
              </a:lnSpc>
              <a:spcBef>
                <a:spcPts val="0"/>
              </a:spcBef>
              <a:spcAft>
                <a:spcPts val="0"/>
              </a:spcAft>
              <a:buSzPts val="1400"/>
              <a:buNone/>
            </a:pPr>
            <a:r>
              <a:rPr lang="en-US">
                <a:solidFill>
                  <a:schemeClr val="dk1"/>
                </a:solidFill>
                <a:latin typeface="Calibri"/>
                <a:ea typeface="Calibri"/>
                <a:cs typeface="Calibri"/>
                <a:sym typeface="Calibri"/>
              </a:rPr>
              <a:t>Review key concepts with students. </a:t>
            </a:r>
            <a:endParaRPr>
              <a:solidFill>
                <a:schemeClr val="dk1"/>
              </a:solidFill>
              <a:latin typeface="Calibri"/>
              <a:ea typeface="Calibri"/>
              <a:cs typeface="Calibri"/>
              <a:sym typeface="Calibri"/>
            </a:endParaRPr>
          </a:p>
          <a:p>
            <a:pPr indent="-166358" lvl="1" marL="166358" rtl="0" algn="l">
              <a:lnSpc>
                <a:spcPct val="100000"/>
              </a:lnSpc>
              <a:spcBef>
                <a:spcPts val="0"/>
              </a:spcBef>
              <a:spcAft>
                <a:spcPts val="0"/>
              </a:spcAft>
              <a:buClr>
                <a:schemeClr val="dk1"/>
              </a:buClr>
              <a:buSzPts val="1200"/>
              <a:buFont typeface="Arial"/>
              <a:buChar char="•"/>
            </a:pPr>
            <a:r>
              <a:rPr lang="en-US">
                <a:solidFill>
                  <a:schemeClr val="dk1"/>
                </a:solidFill>
                <a:latin typeface="Calibri"/>
                <a:ea typeface="Calibri"/>
                <a:cs typeface="Calibri"/>
                <a:sym typeface="Calibri"/>
              </a:rPr>
              <a:t>Primary brain injury occurs at the time of the original insult and is any injury that occurs due to the initial trauma. </a:t>
            </a:r>
            <a:endParaRPr>
              <a:solidFill>
                <a:schemeClr val="dk1"/>
              </a:solidFill>
              <a:latin typeface="Calibri"/>
              <a:ea typeface="Calibri"/>
              <a:cs typeface="Calibri"/>
              <a:sym typeface="Calibri"/>
            </a:endParaRPr>
          </a:p>
          <a:p>
            <a:pPr indent="-166358" lvl="0" marL="166358" rtl="0" algn="l">
              <a:lnSpc>
                <a:spcPct val="100000"/>
              </a:lnSpc>
              <a:spcBef>
                <a:spcPts val="0"/>
              </a:spcBef>
              <a:spcAft>
                <a:spcPts val="0"/>
              </a:spcAft>
              <a:buClr>
                <a:schemeClr val="dk1"/>
              </a:buClr>
              <a:buSzPts val="1200"/>
              <a:buFont typeface="Arial"/>
              <a:buChar char="•"/>
            </a:pPr>
            <a:r>
              <a:rPr lang="en-US">
                <a:solidFill>
                  <a:schemeClr val="dk1"/>
                </a:solidFill>
                <a:latin typeface="Calibri"/>
                <a:ea typeface="Calibri"/>
                <a:cs typeface="Calibri"/>
                <a:sym typeface="Calibri"/>
              </a:rPr>
              <a:t>Primary brain injuries include: </a:t>
            </a:r>
            <a:endParaRPr strike="sngStrike">
              <a:solidFill>
                <a:schemeClr val="dk1"/>
              </a:solidFill>
              <a:latin typeface="Calibri"/>
              <a:ea typeface="Calibri"/>
              <a:cs typeface="Calibri"/>
              <a:sym typeface="Calibri"/>
            </a:endParaRPr>
          </a:p>
          <a:p>
            <a:pPr indent="-166358" lvl="1" marL="609979" rtl="0" algn="l">
              <a:lnSpc>
                <a:spcPct val="100000"/>
              </a:lnSpc>
              <a:spcBef>
                <a:spcPts val="0"/>
              </a:spcBef>
              <a:spcAft>
                <a:spcPts val="0"/>
              </a:spcAft>
              <a:buClr>
                <a:schemeClr val="dk1"/>
              </a:buClr>
              <a:buSzPts val="1200"/>
              <a:buFont typeface="Arial"/>
              <a:buChar char="•"/>
            </a:pPr>
            <a:r>
              <a:rPr lang="en-US">
                <a:solidFill>
                  <a:schemeClr val="dk1"/>
                </a:solidFill>
                <a:latin typeface="Calibri"/>
                <a:ea typeface="Calibri"/>
                <a:cs typeface="Calibri"/>
                <a:sym typeface="Calibri"/>
              </a:rPr>
              <a:t>Concussion</a:t>
            </a:r>
            <a:endParaRPr>
              <a:solidFill>
                <a:schemeClr val="dk1"/>
              </a:solidFill>
              <a:latin typeface="Calibri"/>
              <a:ea typeface="Calibri"/>
              <a:cs typeface="Calibri"/>
              <a:sym typeface="Calibri"/>
            </a:endParaRPr>
          </a:p>
          <a:p>
            <a:pPr indent="-166358" lvl="1" marL="609979" rtl="0" algn="l">
              <a:lnSpc>
                <a:spcPct val="100000"/>
              </a:lnSpc>
              <a:spcBef>
                <a:spcPts val="0"/>
              </a:spcBef>
              <a:spcAft>
                <a:spcPts val="0"/>
              </a:spcAft>
              <a:buClr>
                <a:schemeClr val="dk1"/>
              </a:buClr>
              <a:buSzPts val="1200"/>
              <a:buFont typeface="Arial"/>
              <a:buChar char="•"/>
            </a:pPr>
            <a:r>
              <a:rPr lang="en-US">
                <a:solidFill>
                  <a:schemeClr val="dk1"/>
                </a:solidFill>
                <a:latin typeface="Calibri"/>
                <a:ea typeface="Calibri"/>
                <a:cs typeface="Calibri"/>
                <a:sym typeface="Calibri"/>
              </a:rPr>
              <a:t>Brain contusion</a:t>
            </a:r>
            <a:endParaRPr>
              <a:solidFill>
                <a:schemeClr val="dk1"/>
              </a:solidFill>
              <a:latin typeface="Calibri"/>
              <a:ea typeface="Calibri"/>
              <a:cs typeface="Calibri"/>
              <a:sym typeface="Calibri"/>
            </a:endParaRPr>
          </a:p>
          <a:p>
            <a:pPr indent="-166358" lvl="1" marL="609979" rtl="0" algn="l">
              <a:lnSpc>
                <a:spcPct val="100000"/>
              </a:lnSpc>
              <a:spcBef>
                <a:spcPts val="0"/>
              </a:spcBef>
              <a:spcAft>
                <a:spcPts val="0"/>
              </a:spcAft>
              <a:buClr>
                <a:schemeClr val="dk1"/>
              </a:buClr>
              <a:buSzPts val="1200"/>
              <a:buFont typeface="Arial"/>
              <a:buChar char="•"/>
            </a:pPr>
            <a:r>
              <a:rPr lang="en-US">
                <a:solidFill>
                  <a:schemeClr val="dk1"/>
                </a:solidFill>
                <a:latin typeface="Calibri"/>
                <a:ea typeface="Calibri"/>
                <a:cs typeface="Calibri"/>
                <a:sym typeface="Calibri"/>
              </a:rPr>
              <a:t>Intracranial hemorrhage</a:t>
            </a:r>
            <a:endParaRPr>
              <a:solidFill>
                <a:schemeClr val="dk1"/>
              </a:solidFill>
              <a:latin typeface="Calibri"/>
              <a:ea typeface="Calibri"/>
              <a:cs typeface="Calibri"/>
              <a:sym typeface="Calibri"/>
            </a:endParaRPr>
          </a:p>
          <a:p>
            <a:pPr indent="-166358" lvl="2" marL="1053600" rtl="0" algn="l">
              <a:lnSpc>
                <a:spcPct val="100000"/>
              </a:lnSpc>
              <a:spcBef>
                <a:spcPts val="0"/>
              </a:spcBef>
              <a:spcAft>
                <a:spcPts val="0"/>
              </a:spcAft>
              <a:buClr>
                <a:schemeClr val="dk1"/>
              </a:buClr>
              <a:buSzPts val="1200"/>
              <a:buFont typeface="Arial"/>
              <a:buChar char="•"/>
            </a:pPr>
            <a:r>
              <a:rPr lang="en-US">
                <a:solidFill>
                  <a:schemeClr val="dk1"/>
                </a:solidFill>
                <a:latin typeface="Calibri"/>
                <a:ea typeface="Calibri"/>
                <a:cs typeface="Calibri"/>
                <a:sym typeface="Calibri"/>
              </a:rPr>
              <a:t>Epidural</a:t>
            </a:r>
            <a:endParaRPr>
              <a:solidFill>
                <a:schemeClr val="dk1"/>
              </a:solidFill>
              <a:latin typeface="Calibri"/>
              <a:ea typeface="Calibri"/>
              <a:cs typeface="Calibri"/>
              <a:sym typeface="Calibri"/>
            </a:endParaRPr>
          </a:p>
          <a:p>
            <a:pPr indent="-166358" lvl="2" marL="1053600" rtl="0" algn="l">
              <a:lnSpc>
                <a:spcPct val="100000"/>
              </a:lnSpc>
              <a:spcBef>
                <a:spcPts val="0"/>
              </a:spcBef>
              <a:spcAft>
                <a:spcPts val="0"/>
              </a:spcAft>
              <a:buClr>
                <a:schemeClr val="dk1"/>
              </a:buClr>
              <a:buSzPts val="1200"/>
              <a:buFont typeface="Arial"/>
              <a:buChar char="•"/>
            </a:pPr>
            <a:r>
              <a:rPr lang="en-US">
                <a:solidFill>
                  <a:schemeClr val="dk1"/>
                </a:solidFill>
                <a:latin typeface="Calibri"/>
                <a:ea typeface="Calibri"/>
                <a:cs typeface="Calibri"/>
                <a:sym typeface="Calibri"/>
              </a:rPr>
              <a:t>Subdural</a:t>
            </a:r>
            <a:endParaRPr>
              <a:solidFill>
                <a:schemeClr val="dk1"/>
              </a:solidFill>
              <a:latin typeface="Calibri"/>
              <a:ea typeface="Calibri"/>
              <a:cs typeface="Calibri"/>
              <a:sym typeface="Calibri"/>
            </a:endParaRPr>
          </a:p>
          <a:p>
            <a:pPr indent="-166358" lvl="2" marL="1053600" rtl="0" algn="l">
              <a:lnSpc>
                <a:spcPct val="100000"/>
              </a:lnSpc>
              <a:spcBef>
                <a:spcPts val="0"/>
              </a:spcBef>
              <a:spcAft>
                <a:spcPts val="0"/>
              </a:spcAft>
              <a:buClr>
                <a:schemeClr val="dk1"/>
              </a:buClr>
              <a:buSzPts val="1200"/>
              <a:buFont typeface="Arial"/>
              <a:buChar char="•"/>
            </a:pPr>
            <a:r>
              <a:rPr lang="en-US">
                <a:solidFill>
                  <a:schemeClr val="dk1"/>
                </a:solidFill>
                <a:latin typeface="Calibri"/>
                <a:ea typeface="Calibri"/>
                <a:cs typeface="Calibri"/>
                <a:sym typeface="Calibri"/>
              </a:rPr>
              <a:t>Subarachnoid</a:t>
            </a:r>
            <a:endParaRPr>
              <a:solidFill>
                <a:schemeClr val="dk1"/>
              </a:solidFill>
              <a:latin typeface="Calibri"/>
              <a:ea typeface="Calibri"/>
              <a:cs typeface="Calibri"/>
              <a:sym typeface="Calibri"/>
            </a:endParaRPr>
          </a:p>
          <a:p>
            <a:pPr indent="-166358" lvl="2" marL="1053600" rtl="0" algn="l">
              <a:lnSpc>
                <a:spcPct val="100000"/>
              </a:lnSpc>
              <a:spcBef>
                <a:spcPts val="0"/>
              </a:spcBef>
              <a:spcAft>
                <a:spcPts val="0"/>
              </a:spcAft>
              <a:buClr>
                <a:schemeClr val="dk1"/>
              </a:buClr>
              <a:buSzPts val="1200"/>
              <a:buFont typeface="Arial"/>
              <a:buChar char="•"/>
            </a:pPr>
            <a:r>
              <a:rPr lang="en-US">
                <a:solidFill>
                  <a:schemeClr val="dk1"/>
                </a:solidFill>
                <a:latin typeface="Calibri"/>
                <a:ea typeface="Calibri"/>
                <a:cs typeface="Calibri"/>
                <a:sym typeface="Calibri"/>
              </a:rPr>
              <a:t>Intracerebral</a:t>
            </a:r>
            <a:endParaRPr>
              <a:solidFill>
                <a:schemeClr val="dk1"/>
              </a:solidFill>
              <a:latin typeface="Calibri"/>
              <a:ea typeface="Calibri"/>
              <a:cs typeface="Calibri"/>
              <a:sym typeface="Calibri"/>
            </a:endParaRPr>
          </a:p>
          <a:p>
            <a:pPr indent="-166358" lvl="1" marL="609979" rtl="0" algn="l">
              <a:lnSpc>
                <a:spcPct val="100000"/>
              </a:lnSpc>
              <a:spcBef>
                <a:spcPts val="0"/>
              </a:spcBef>
              <a:spcAft>
                <a:spcPts val="0"/>
              </a:spcAft>
              <a:buClr>
                <a:schemeClr val="dk1"/>
              </a:buClr>
              <a:buSzPts val="1200"/>
              <a:buFont typeface="Arial"/>
              <a:buChar char="•"/>
            </a:pPr>
            <a:r>
              <a:rPr lang="en-US">
                <a:solidFill>
                  <a:schemeClr val="dk1"/>
                </a:solidFill>
                <a:latin typeface="Calibri"/>
                <a:ea typeface="Calibri"/>
                <a:cs typeface="Calibri"/>
                <a:sym typeface="Calibri"/>
              </a:rPr>
              <a:t>Cerebral laceration</a:t>
            </a:r>
            <a:endParaRPr>
              <a:solidFill>
                <a:schemeClr val="dk1"/>
              </a:solidFill>
              <a:latin typeface="Calibri"/>
              <a:ea typeface="Calibri"/>
              <a:cs typeface="Calibri"/>
              <a:sym typeface="Calibri"/>
            </a:endParaRPr>
          </a:p>
          <a:p>
            <a:pPr indent="-166358" lvl="1" marL="609979" rtl="0" algn="l">
              <a:lnSpc>
                <a:spcPct val="100000"/>
              </a:lnSpc>
              <a:spcBef>
                <a:spcPts val="0"/>
              </a:spcBef>
              <a:spcAft>
                <a:spcPts val="0"/>
              </a:spcAft>
              <a:buClr>
                <a:schemeClr val="dk1"/>
              </a:buClr>
              <a:buSzPts val="1200"/>
              <a:buFont typeface="Arial"/>
              <a:buChar char="•"/>
            </a:pPr>
            <a:r>
              <a:rPr lang="en-US">
                <a:solidFill>
                  <a:schemeClr val="dk1"/>
                </a:solidFill>
                <a:latin typeface="Calibri"/>
                <a:ea typeface="Calibri"/>
                <a:cs typeface="Calibri"/>
                <a:sym typeface="Calibri"/>
              </a:rPr>
              <a:t>Diffuse axonal injury </a:t>
            </a:r>
            <a:endParaRPr/>
          </a:p>
          <a:p>
            <a:pPr indent="-166358" lvl="2" marL="1053600" rtl="0" algn="l">
              <a:lnSpc>
                <a:spcPct val="100000"/>
              </a:lnSpc>
              <a:spcBef>
                <a:spcPts val="0"/>
              </a:spcBef>
              <a:spcAft>
                <a:spcPts val="0"/>
              </a:spcAft>
              <a:buClr>
                <a:schemeClr val="dk1"/>
              </a:buClr>
              <a:buSzPts val="1200"/>
              <a:buFont typeface="Arial"/>
              <a:buChar char="•"/>
            </a:pPr>
            <a:r>
              <a:rPr lang="en-US">
                <a:solidFill>
                  <a:schemeClr val="dk1"/>
                </a:solidFill>
                <a:latin typeface="Calibri"/>
                <a:ea typeface="Calibri"/>
                <a:cs typeface="Calibri"/>
                <a:sym typeface="Calibri"/>
              </a:rPr>
              <a:t>Shearing mechanism with disruption of the gray-white brain matter</a:t>
            </a:r>
            <a:r>
              <a:rPr lang="en-US">
                <a:solidFill>
                  <a:schemeClr val="dk1"/>
                </a:solidFill>
                <a:highlight>
                  <a:srgbClr val="FFFF00"/>
                </a:highlight>
                <a:latin typeface="Calibri"/>
                <a:ea typeface="Calibri"/>
                <a:cs typeface="Calibri"/>
                <a:sym typeface="Calibri"/>
              </a:rPr>
              <a:t> </a:t>
            </a:r>
            <a:endParaRPr>
              <a:solidFill>
                <a:schemeClr val="dk1"/>
              </a:solidFill>
              <a:latin typeface="Calibri"/>
              <a:ea typeface="Calibri"/>
              <a:cs typeface="Calibri"/>
              <a:sym typeface="Calibri"/>
            </a:endParaRPr>
          </a:p>
          <a:p>
            <a:pPr indent="0" lvl="0" marL="0" rtl="0" algn="l">
              <a:lnSpc>
                <a:spcPct val="100000"/>
              </a:lnSpc>
              <a:spcBef>
                <a:spcPts val="0"/>
              </a:spcBef>
              <a:spcAft>
                <a:spcPts val="0"/>
              </a:spcAft>
              <a:buSzPts val="1400"/>
              <a:buNone/>
            </a:pPr>
            <a:r>
              <a:t/>
            </a:r>
            <a:endParaRPr>
              <a:solidFill>
                <a:schemeClr val="dk1"/>
              </a:solidFill>
              <a:latin typeface="Calibri"/>
              <a:ea typeface="Calibri"/>
              <a:cs typeface="Calibri"/>
              <a:sym typeface="Calibri"/>
            </a:endParaRPr>
          </a:p>
        </p:txBody>
      </p:sp>
      <p:sp>
        <p:nvSpPr>
          <p:cNvPr id="142" name="Google Shape;142;p13:notes"/>
          <p:cNvSpPr txBox="1"/>
          <p:nvPr>
            <p:ph idx="12" type="sldNum"/>
          </p:nvPr>
        </p:nvSpPr>
        <p:spPr>
          <a:xfrm>
            <a:off x="3884613" y="8685214"/>
            <a:ext cx="2971800" cy="458787"/>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chemeClr val="dk1"/>
              </a:buClr>
              <a:buSzPts val="1200"/>
              <a:buFont typeface="Calibri"/>
              <a:buNone/>
            </a:pPr>
            <a:fld id="{00000000-1234-1234-1234-123412341234}" type="slidenum">
              <a:rPr b="0" i="0" lang="en-US"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8" name="Shape 148"/>
        <p:cNvGrpSpPr/>
        <p:nvPr/>
      </p:nvGrpSpPr>
      <p:grpSpPr>
        <a:xfrm>
          <a:off x="0" y="0"/>
          <a:ext cx="0" cy="0"/>
          <a:chOff x="0" y="0"/>
          <a:chExt cx="0" cy="0"/>
        </a:xfrm>
      </p:grpSpPr>
      <p:sp>
        <p:nvSpPr>
          <p:cNvPr id="149" name="Google Shape;149;p14: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50" name="Google Shape;150;p1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n-US">
                <a:solidFill>
                  <a:schemeClr val="dk1"/>
                </a:solidFill>
                <a:latin typeface="Calibri"/>
                <a:ea typeface="Calibri"/>
                <a:cs typeface="Calibri"/>
                <a:sym typeface="Calibri"/>
              </a:rPr>
              <a:t>Instructor Notes </a:t>
            </a:r>
            <a:endParaRPr/>
          </a:p>
          <a:p>
            <a:pPr indent="0" lvl="0" marL="0" rtl="0" algn="l">
              <a:lnSpc>
                <a:spcPct val="100000"/>
              </a:lnSpc>
              <a:spcBef>
                <a:spcPts val="0"/>
              </a:spcBef>
              <a:spcAft>
                <a:spcPts val="0"/>
              </a:spcAft>
              <a:buSzPts val="1400"/>
              <a:buNone/>
            </a:pPr>
            <a:r>
              <a:t/>
            </a:r>
            <a:endParaRPr>
              <a:solidFill>
                <a:schemeClr val="dk1"/>
              </a:solidFill>
              <a:latin typeface="Calibri"/>
              <a:ea typeface="Calibri"/>
              <a:cs typeface="Calibri"/>
              <a:sym typeface="Calibri"/>
            </a:endParaRPr>
          </a:p>
          <a:p>
            <a:pPr indent="0" lvl="0" marL="0" rtl="0" algn="l">
              <a:lnSpc>
                <a:spcPct val="100000"/>
              </a:lnSpc>
              <a:spcBef>
                <a:spcPts val="0"/>
              </a:spcBef>
              <a:spcAft>
                <a:spcPts val="0"/>
              </a:spcAft>
              <a:buSzPts val="1400"/>
              <a:buNone/>
            </a:pPr>
            <a:r>
              <a:rPr lang="en-US">
                <a:solidFill>
                  <a:schemeClr val="dk1"/>
                </a:solidFill>
                <a:latin typeface="Calibri"/>
                <a:ea typeface="Calibri"/>
                <a:cs typeface="Calibri"/>
                <a:sym typeface="Calibri"/>
              </a:rPr>
              <a:t>Review key concepts with students. </a:t>
            </a:r>
            <a:endParaRPr>
              <a:solidFill>
                <a:schemeClr val="dk1"/>
              </a:solidFill>
              <a:latin typeface="Calibri"/>
              <a:ea typeface="Calibri"/>
              <a:cs typeface="Calibri"/>
              <a:sym typeface="Calibri"/>
            </a:endParaRPr>
          </a:p>
          <a:p>
            <a:pPr indent="-166358" lvl="0" marL="166358" rtl="0" algn="l">
              <a:lnSpc>
                <a:spcPct val="100000"/>
              </a:lnSpc>
              <a:spcBef>
                <a:spcPts val="0"/>
              </a:spcBef>
              <a:spcAft>
                <a:spcPts val="0"/>
              </a:spcAft>
              <a:buClr>
                <a:schemeClr val="dk1"/>
              </a:buClr>
              <a:buSzPts val="1200"/>
              <a:buFont typeface="Arial"/>
              <a:buChar char="•"/>
            </a:pPr>
            <a:r>
              <a:rPr lang="en-US">
                <a:solidFill>
                  <a:schemeClr val="dk1"/>
                </a:solidFill>
                <a:latin typeface="Calibri"/>
                <a:ea typeface="Calibri"/>
                <a:cs typeface="Calibri"/>
                <a:sym typeface="Calibri"/>
              </a:rPr>
              <a:t>Skull fracture</a:t>
            </a:r>
            <a:endParaRPr>
              <a:solidFill>
                <a:schemeClr val="dk1"/>
              </a:solidFill>
              <a:latin typeface="Calibri"/>
              <a:ea typeface="Calibri"/>
              <a:cs typeface="Calibri"/>
              <a:sym typeface="Calibri"/>
            </a:endParaRPr>
          </a:p>
          <a:p>
            <a:pPr indent="-166358" lvl="1" marL="609979" rtl="0" algn="l">
              <a:lnSpc>
                <a:spcPct val="100000"/>
              </a:lnSpc>
              <a:spcBef>
                <a:spcPts val="0"/>
              </a:spcBef>
              <a:spcAft>
                <a:spcPts val="0"/>
              </a:spcAft>
              <a:buClr>
                <a:schemeClr val="dk1"/>
              </a:buClr>
              <a:buSzPts val="1200"/>
              <a:buFont typeface="Arial"/>
              <a:buChar char="•"/>
            </a:pPr>
            <a:r>
              <a:rPr lang="en-US">
                <a:solidFill>
                  <a:schemeClr val="dk1"/>
                </a:solidFill>
                <a:latin typeface="Calibri"/>
                <a:ea typeface="Calibri"/>
                <a:cs typeface="Calibri"/>
                <a:sym typeface="Calibri"/>
              </a:rPr>
              <a:t>The key issue about skull fracture is not the fact that the skull bone is broken, but rather, what damage occurred to the underlying structures.</a:t>
            </a:r>
            <a:endParaRPr>
              <a:solidFill>
                <a:schemeClr val="dk1"/>
              </a:solidFill>
              <a:latin typeface="Calibri"/>
              <a:ea typeface="Calibri"/>
              <a:cs typeface="Calibri"/>
              <a:sym typeface="Calibri"/>
            </a:endParaRPr>
          </a:p>
          <a:p>
            <a:pPr indent="-166358" lvl="2" marL="1053600" rtl="0" algn="l">
              <a:lnSpc>
                <a:spcPct val="100000"/>
              </a:lnSpc>
              <a:spcBef>
                <a:spcPts val="0"/>
              </a:spcBef>
              <a:spcAft>
                <a:spcPts val="0"/>
              </a:spcAft>
              <a:buClr>
                <a:schemeClr val="dk1"/>
              </a:buClr>
              <a:buSzPts val="1200"/>
              <a:buFont typeface="Arial"/>
              <a:buChar char="•"/>
            </a:pPr>
            <a:r>
              <a:rPr lang="en-US">
                <a:solidFill>
                  <a:schemeClr val="dk1"/>
                </a:solidFill>
                <a:latin typeface="Calibri"/>
                <a:ea typeface="Calibri"/>
                <a:cs typeface="Calibri"/>
                <a:sym typeface="Calibri"/>
              </a:rPr>
              <a:t>The fact that the skull is fractured increases the likelihood that a serious brain injury has occurred or that associated injury to the neck is present.</a:t>
            </a:r>
            <a:endParaRPr>
              <a:solidFill>
                <a:schemeClr val="dk1"/>
              </a:solidFill>
              <a:latin typeface="Calibri"/>
              <a:ea typeface="Calibri"/>
              <a:cs typeface="Calibri"/>
              <a:sym typeface="Calibri"/>
            </a:endParaRPr>
          </a:p>
          <a:p>
            <a:pPr indent="-166358" lvl="3" marL="1497221" rtl="0" algn="l">
              <a:lnSpc>
                <a:spcPct val="100000"/>
              </a:lnSpc>
              <a:spcBef>
                <a:spcPts val="0"/>
              </a:spcBef>
              <a:spcAft>
                <a:spcPts val="0"/>
              </a:spcAft>
              <a:buClr>
                <a:schemeClr val="dk1"/>
              </a:buClr>
              <a:buSzPts val="1200"/>
              <a:buFont typeface="Arial"/>
              <a:buChar char="•"/>
            </a:pPr>
            <a:r>
              <a:rPr lang="en-US">
                <a:solidFill>
                  <a:schemeClr val="dk1"/>
                </a:solidFill>
                <a:latin typeface="Calibri"/>
                <a:ea typeface="Calibri"/>
                <a:cs typeface="Calibri"/>
                <a:sym typeface="Calibri"/>
              </a:rPr>
              <a:t>Increases the suspicion for intracranial hematoma and TBI</a:t>
            </a:r>
            <a:endParaRPr>
              <a:solidFill>
                <a:schemeClr val="dk1"/>
              </a:solidFill>
              <a:latin typeface="Calibri"/>
              <a:ea typeface="Calibri"/>
              <a:cs typeface="Calibri"/>
              <a:sym typeface="Calibri"/>
            </a:endParaRPr>
          </a:p>
        </p:txBody>
      </p:sp>
      <p:sp>
        <p:nvSpPr>
          <p:cNvPr id="151" name="Google Shape;151;p14:notes"/>
          <p:cNvSpPr txBox="1"/>
          <p:nvPr>
            <p:ph idx="12" type="sldNum"/>
          </p:nvPr>
        </p:nvSpPr>
        <p:spPr>
          <a:xfrm>
            <a:off x="3884613" y="8685214"/>
            <a:ext cx="2971800" cy="458787"/>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chemeClr val="dk1"/>
              </a:buClr>
              <a:buSzPts val="1200"/>
              <a:buFont typeface="Calibri"/>
              <a:buNone/>
            </a:pPr>
            <a:fld id="{00000000-1234-1234-1234-123412341234}" type="slidenum">
              <a:rPr b="0" i="0" lang="en-US"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6" name="Shape 156"/>
        <p:cNvGrpSpPr/>
        <p:nvPr/>
      </p:nvGrpSpPr>
      <p:grpSpPr>
        <a:xfrm>
          <a:off x="0" y="0"/>
          <a:ext cx="0" cy="0"/>
          <a:chOff x="0" y="0"/>
          <a:chExt cx="0" cy="0"/>
        </a:xfrm>
      </p:grpSpPr>
      <p:sp>
        <p:nvSpPr>
          <p:cNvPr id="157" name="Google Shape;157;p15: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58" name="Google Shape;158;p1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n-US">
                <a:solidFill>
                  <a:schemeClr val="dk1"/>
                </a:solidFill>
                <a:latin typeface="Calibri"/>
                <a:ea typeface="Calibri"/>
                <a:cs typeface="Calibri"/>
                <a:sym typeface="Calibri"/>
              </a:rPr>
              <a:t>Instructor Notes</a:t>
            </a:r>
            <a:endParaRPr>
              <a:solidFill>
                <a:schemeClr val="dk1"/>
              </a:solidFill>
              <a:latin typeface="Calibri"/>
              <a:ea typeface="Calibri"/>
              <a:cs typeface="Calibri"/>
              <a:sym typeface="Calibri"/>
            </a:endParaRPr>
          </a:p>
          <a:p>
            <a:pPr indent="0" lvl="0" marL="0" rtl="0" algn="l">
              <a:lnSpc>
                <a:spcPct val="100000"/>
              </a:lnSpc>
              <a:spcBef>
                <a:spcPts val="0"/>
              </a:spcBef>
              <a:spcAft>
                <a:spcPts val="0"/>
              </a:spcAft>
              <a:buSzPts val="1400"/>
              <a:buNone/>
            </a:pPr>
            <a:r>
              <a:t/>
            </a:r>
            <a:endParaRPr>
              <a:solidFill>
                <a:schemeClr val="dk1"/>
              </a:solidFill>
              <a:latin typeface="Calibri"/>
              <a:ea typeface="Calibri"/>
              <a:cs typeface="Calibri"/>
              <a:sym typeface="Calibri"/>
            </a:endParaRPr>
          </a:p>
          <a:p>
            <a:pPr indent="0" lvl="0" marL="0" rtl="0" algn="l">
              <a:lnSpc>
                <a:spcPct val="100000"/>
              </a:lnSpc>
              <a:spcBef>
                <a:spcPts val="0"/>
              </a:spcBef>
              <a:spcAft>
                <a:spcPts val="0"/>
              </a:spcAft>
              <a:buSzPts val="1400"/>
              <a:buNone/>
            </a:pPr>
            <a:r>
              <a:rPr lang="en-US">
                <a:solidFill>
                  <a:schemeClr val="dk1"/>
                </a:solidFill>
                <a:latin typeface="Calibri"/>
                <a:ea typeface="Calibri"/>
                <a:cs typeface="Calibri"/>
                <a:sym typeface="Calibri"/>
              </a:rPr>
              <a:t>Begin a discussion with students.</a:t>
            </a:r>
            <a:r>
              <a:rPr lang="en-US">
                <a:solidFill>
                  <a:schemeClr val="dk1"/>
                </a:solidFill>
              </a:rPr>
              <a:t> </a:t>
            </a:r>
            <a:endParaRPr/>
          </a:p>
          <a:p>
            <a:pPr indent="0" lvl="0" marL="0" rtl="0" algn="l">
              <a:lnSpc>
                <a:spcPct val="100000"/>
              </a:lnSpc>
              <a:spcBef>
                <a:spcPts val="0"/>
              </a:spcBef>
              <a:spcAft>
                <a:spcPts val="0"/>
              </a:spcAft>
              <a:buSzPts val="1400"/>
              <a:buNone/>
            </a:pPr>
            <a:r>
              <a:rPr lang="en-US">
                <a:solidFill>
                  <a:schemeClr val="dk1"/>
                </a:solidFill>
                <a:latin typeface="Calibri"/>
                <a:ea typeface="Calibri"/>
                <a:cs typeface="Calibri"/>
                <a:sym typeface="Calibri"/>
              </a:rPr>
              <a:t>Discuss with the class patients that they have seen with the signs and symptoms listed on the slide and below.</a:t>
            </a:r>
            <a:r>
              <a:rPr lang="en-US">
                <a:solidFill>
                  <a:schemeClr val="dk1"/>
                </a:solidFill>
              </a:rPr>
              <a:t> </a:t>
            </a:r>
            <a:endParaRPr/>
          </a:p>
          <a:p>
            <a:pPr indent="-165734" lvl="1" marL="609600" rtl="0" algn="l">
              <a:lnSpc>
                <a:spcPct val="100000"/>
              </a:lnSpc>
              <a:spcBef>
                <a:spcPts val="0"/>
              </a:spcBef>
              <a:spcAft>
                <a:spcPts val="0"/>
              </a:spcAft>
              <a:buClr>
                <a:schemeClr val="dk1"/>
              </a:buClr>
              <a:buSzPts val="1200"/>
              <a:buFont typeface="Arial"/>
              <a:buChar char="•"/>
            </a:pPr>
            <a:r>
              <a:rPr lang="en-US">
                <a:solidFill>
                  <a:schemeClr val="dk1"/>
                </a:solidFill>
                <a:latin typeface="Calibri"/>
                <a:ea typeface="Calibri"/>
                <a:cs typeface="Calibri"/>
                <a:sym typeface="Calibri"/>
              </a:rPr>
              <a:t>Did they treat these patients for a concussion?</a:t>
            </a:r>
            <a:r>
              <a:rPr lang="en-US">
                <a:solidFill>
                  <a:schemeClr val="dk1"/>
                </a:solidFill>
              </a:rPr>
              <a:t> </a:t>
            </a:r>
            <a:endParaRPr/>
          </a:p>
          <a:p>
            <a:pPr indent="-165734" lvl="1" marL="609600" rtl="0" algn="l">
              <a:lnSpc>
                <a:spcPct val="100000"/>
              </a:lnSpc>
              <a:spcBef>
                <a:spcPts val="0"/>
              </a:spcBef>
              <a:spcAft>
                <a:spcPts val="0"/>
              </a:spcAft>
              <a:buClr>
                <a:schemeClr val="dk1"/>
              </a:buClr>
              <a:buSzPts val="1200"/>
              <a:buFont typeface="Arial"/>
              <a:buChar char="•"/>
            </a:pPr>
            <a:r>
              <a:rPr lang="en-US">
                <a:solidFill>
                  <a:schemeClr val="dk1"/>
                </a:solidFill>
                <a:latin typeface="Calibri"/>
                <a:ea typeface="Calibri"/>
                <a:cs typeface="Calibri"/>
                <a:sym typeface="Calibri"/>
              </a:rPr>
              <a:t>Did they consider </a:t>
            </a:r>
            <a:r>
              <a:rPr lang="en-US">
                <a:solidFill>
                  <a:schemeClr val="dk1"/>
                </a:solidFill>
              </a:rPr>
              <a:t>a TBI</a:t>
            </a:r>
            <a:r>
              <a:rPr lang="en-US">
                <a:solidFill>
                  <a:schemeClr val="dk1"/>
                </a:solidFill>
                <a:latin typeface="Calibri"/>
                <a:ea typeface="Calibri"/>
                <a:cs typeface="Calibri"/>
                <a:sym typeface="Calibri"/>
              </a:rPr>
              <a:t> for these patients?</a:t>
            </a:r>
            <a:endParaRPr b="1">
              <a:solidFill>
                <a:schemeClr val="dk1"/>
              </a:solidFill>
              <a:latin typeface="Calibri"/>
              <a:ea typeface="Calibri"/>
              <a:cs typeface="Calibri"/>
              <a:sym typeface="Calibri"/>
            </a:endParaRPr>
          </a:p>
          <a:p>
            <a:pPr indent="-165735" lvl="0" marL="165735" rtl="0" algn="l">
              <a:lnSpc>
                <a:spcPct val="100000"/>
              </a:lnSpc>
              <a:spcBef>
                <a:spcPts val="0"/>
              </a:spcBef>
              <a:spcAft>
                <a:spcPts val="0"/>
              </a:spcAft>
              <a:buClr>
                <a:schemeClr val="dk1"/>
              </a:buClr>
              <a:buSzPts val="1200"/>
              <a:buFont typeface="Arial"/>
              <a:buChar char="•"/>
            </a:pPr>
            <a:r>
              <a:rPr lang="en-US">
                <a:solidFill>
                  <a:schemeClr val="dk1"/>
                </a:solidFill>
                <a:latin typeface="Calibri"/>
                <a:ea typeface="Calibri"/>
                <a:cs typeface="Calibri"/>
                <a:sym typeface="Calibri"/>
              </a:rPr>
              <a:t>The symptoms of a concussion</a:t>
            </a:r>
            <a:endParaRPr>
              <a:solidFill>
                <a:schemeClr val="dk1"/>
              </a:solidFill>
              <a:latin typeface="Calibri"/>
              <a:ea typeface="Calibri"/>
              <a:cs typeface="Calibri"/>
              <a:sym typeface="Calibri"/>
            </a:endParaRPr>
          </a:p>
          <a:p>
            <a:pPr indent="-165734" lvl="1" marL="609600" rtl="0" algn="l">
              <a:lnSpc>
                <a:spcPct val="100000"/>
              </a:lnSpc>
              <a:spcBef>
                <a:spcPts val="0"/>
              </a:spcBef>
              <a:spcAft>
                <a:spcPts val="0"/>
              </a:spcAft>
              <a:buClr>
                <a:schemeClr val="dk1"/>
              </a:buClr>
              <a:buSzPts val="1200"/>
              <a:buFont typeface="Arial"/>
              <a:buChar char="•"/>
            </a:pPr>
            <a:r>
              <a:rPr lang="en-US">
                <a:solidFill>
                  <a:schemeClr val="dk1"/>
                </a:solidFill>
                <a:latin typeface="Calibri"/>
                <a:ea typeface="Calibri"/>
                <a:cs typeface="Calibri"/>
                <a:sym typeface="Calibri"/>
              </a:rPr>
              <a:t>Vacant stare</a:t>
            </a:r>
            <a:endParaRPr>
              <a:solidFill>
                <a:schemeClr val="dk1"/>
              </a:solidFill>
              <a:latin typeface="Calibri"/>
              <a:ea typeface="Calibri"/>
              <a:cs typeface="Calibri"/>
              <a:sym typeface="Calibri"/>
            </a:endParaRPr>
          </a:p>
          <a:p>
            <a:pPr indent="-165734" lvl="1" marL="609600" rtl="0" algn="l">
              <a:lnSpc>
                <a:spcPct val="100000"/>
              </a:lnSpc>
              <a:spcBef>
                <a:spcPts val="0"/>
              </a:spcBef>
              <a:spcAft>
                <a:spcPts val="0"/>
              </a:spcAft>
              <a:buClr>
                <a:schemeClr val="dk1"/>
              </a:buClr>
              <a:buSzPts val="1200"/>
              <a:buFont typeface="Arial"/>
              <a:buChar char="•"/>
            </a:pPr>
            <a:r>
              <a:rPr lang="en-US">
                <a:solidFill>
                  <a:schemeClr val="dk1"/>
                </a:solidFill>
                <a:latin typeface="Calibri"/>
                <a:ea typeface="Calibri"/>
                <a:cs typeface="Calibri"/>
                <a:sym typeface="Calibri"/>
              </a:rPr>
              <a:t>Delayed verbal and motor responses</a:t>
            </a:r>
            <a:endParaRPr>
              <a:solidFill>
                <a:schemeClr val="dk1"/>
              </a:solidFill>
              <a:latin typeface="Calibri"/>
              <a:ea typeface="Calibri"/>
              <a:cs typeface="Calibri"/>
              <a:sym typeface="Calibri"/>
            </a:endParaRPr>
          </a:p>
          <a:p>
            <a:pPr indent="-165734" lvl="1" marL="609600" rtl="0" algn="l">
              <a:lnSpc>
                <a:spcPct val="100000"/>
              </a:lnSpc>
              <a:spcBef>
                <a:spcPts val="0"/>
              </a:spcBef>
              <a:spcAft>
                <a:spcPts val="0"/>
              </a:spcAft>
              <a:buClr>
                <a:schemeClr val="dk1"/>
              </a:buClr>
              <a:buSzPts val="1200"/>
              <a:buFont typeface="Arial"/>
              <a:buChar char="•"/>
            </a:pPr>
            <a:r>
              <a:rPr lang="en-US">
                <a:solidFill>
                  <a:schemeClr val="dk1"/>
                </a:solidFill>
                <a:latin typeface="Calibri"/>
                <a:ea typeface="Calibri"/>
                <a:cs typeface="Calibri"/>
                <a:sym typeface="Calibri"/>
              </a:rPr>
              <a:t>Confusion and inability to focus attention</a:t>
            </a:r>
            <a:endParaRPr>
              <a:solidFill>
                <a:schemeClr val="dk1"/>
              </a:solidFill>
              <a:latin typeface="Calibri"/>
              <a:ea typeface="Calibri"/>
              <a:cs typeface="Calibri"/>
              <a:sym typeface="Calibri"/>
            </a:endParaRPr>
          </a:p>
          <a:p>
            <a:pPr indent="-165734" lvl="1" marL="609600" rtl="0" algn="l">
              <a:lnSpc>
                <a:spcPct val="100000"/>
              </a:lnSpc>
              <a:spcBef>
                <a:spcPts val="0"/>
              </a:spcBef>
              <a:spcAft>
                <a:spcPts val="0"/>
              </a:spcAft>
              <a:buClr>
                <a:schemeClr val="dk1"/>
              </a:buClr>
              <a:buSzPts val="1200"/>
              <a:buFont typeface="Arial"/>
              <a:buChar char="•"/>
            </a:pPr>
            <a:r>
              <a:rPr lang="en-US">
                <a:solidFill>
                  <a:schemeClr val="dk1"/>
                </a:solidFill>
                <a:latin typeface="Calibri"/>
                <a:ea typeface="Calibri"/>
                <a:cs typeface="Calibri"/>
                <a:sym typeface="Calibri"/>
              </a:rPr>
              <a:t>Disorientation</a:t>
            </a:r>
            <a:endParaRPr>
              <a:solidFill>
                <a:schemeClr val="dk1"/>
              </a:solidFill>
              <a:latin typeface="Calibri"/>
              <a:ea typeface="Calibri"/>
              <a:cs typeface="Calibri"/>
              <a:sym typeface="Calibri"/>
            </a:endParaRPr>
          </a:p>
          <a:p>
            <a:pPr indent="-165734" lvl="1" marL="609600" rtl="0" algn="l">
              <a:lnSpc>
                <a:spcPct val="100000"/>
              </a:lnSpc>
              <a:spcBef>
                <a:spcPts val="0"/>
              </a:spcBef>
              <a:spcAft>
                <a:spcPts val="0"/>
              </a:spcAft>
              <a:buClr>
                <a:schemeClr val="dk1"/>
              </a:buClr>
              <a:buSzPts val="1200"/>
              <a:buFont typeface="Arial"/>
              <a:buChar char="•"/>
            </a:pPr>
            <a:r>
              <a:rPr lang="en-US">
                <a:solidFill>
                  <a:schemeClr val="dk1"/>
                </a:solidFill>
                <a:latin typeface="Calibri"/>
                <a:ea typeface="Calibri"/>
                <a:cs typeface="Calibri"/>
                <a:sym typeface="Calibri"/>
              </a:rPr>
              <a:t>Slurred or incoherent speech</a:t>
            </a:r>
            <a:endParaRPr>
              <a:solidFill>
                <a:schemeClr val="dk1"/>
              </a:solidFill>
              <a:latin typeface="Calibri"/>
              <a:ea typeface="Calibri"/>
              <a:cs typeface="Calibri"/>
              <a:sym typeface="Calibri"/>
            </a:endParaRPr>
          </a:p>
          <a:p>
            <a:pPr indent="-165734" lvl="1" marL="609600" rtl="0" algn="l">
              <a:lnSpc>
                <a:spcPct val="100000"/>
              </a:lnSpc>
              <a:spcBef>
                <a:spcPts val="0"/>
              </a:spcBef>
              <a:spcAft>
                <a:spcPts val="0"/>
              </a:spcAft>
              <a:buClr>
                <a:schemeClr val="dk1"/>
              </a:buClr>
              <a:buSzPts val="1200"/>
              <a:buFont typeface="Arial"/>
              <a:buChar char="•"/>
            </a:pPr>
            <a:r>
              <a:rPr lang="en-US">
                <a:solidFill>
                  <a:schemeClr val="dk1"/>
                </a:solidFill>
                <a:latin typeface="Calibri"/>
                <a:ea typeface="Calibri"/>
                <a:cs typeface="Calibri"/>
                <a:sym typeface="Calibri"/>
              </a:rPr>
              <a:t>Lack of coordination</a:t>
            </a:r>
            <a:endParaRPr>
              <a:solidFill>
                <a:schemeClr val="dk1"/>
              </a:solidFill>
              <a:latin typeface="Calibri"/>
              <a:ea typeface="Calibri"/>
              <a:cs typeface="Calibri"/>
              <a:sym typeface="Calibri"/>
            </a:endParaRPr>
          </a:p>
          <a:p>
            <a:pPr indent="-165734" lvl="1" marL="609600" rtl="0" algn="l">
              <a:lnSpc>
                <a:spcPct val="100000"/>
              </a:lnSpc>
              <a:spcBef>
                <a:spcPts val="0"/>
              </a:spcBef>
              <a:spcAft>
                <a:spcPts val="0"/>
              </a:spcAft>
              <a:buClr>
                <a:schemeClr val="dk1"/>
              </a:buClr>
              <a:buSzPts val="1200"/>
              <a:buFont typeface="Arial"/>
              <a:buChar char="•"/>
            </a:pPr>
            <a:r>
              <a:rPr lang="en-US">
                <a:solidFill>
                  <a:schemeClr val="dk1"/>
                </a:solidFill>
                <a:latin typeface="Calibri"/>
                <a:ea typeface="Calibri"/>
                <a:cs typeface="Calibri"/>
                <a:sym typeface="Calibri"/>
              </a:rPr>
              <a:t>Emotions inappropriate to the circumstances</a:t>
            </a:r>
            <a:endParaRPr>
              <a:solidFill>
                <a:schemeClr val="dk1"/>
              </a:solidFill>
              <a:latin typeface="Calibri"/>
              <a:ea typeface="Calibri"/>
              <a:cs typeface="Calibri"/>
              <a:sym typeface="Calibri"/>
            </a:endParaRPr>
          </a:p>
          <a:p>
            <a:pPr indent="-165734" lvl="1" marL="609600" rtl="0" algn="l">
              <a:lnSpc>
                <a:spcPct val="100000"/>
              </a:lnSpc>
              <a:spcBef>
                <a:spcPts val="0"/>
              </a:spcBef>
              <a:spcAft>
                <a:spcPts val="0"/>
              </a:spcAft>
              <a:buClr>
                <a:schemeClr val="dk1"/>
              </a:buClr>
              <a:buSzPts val="1200"/>
              <a:buFont typeface="Arial"/>
              <a:buChar char="•"/>
            </a:pPr>
            <a:r>
              <a:rPr lang="en-US">
                <a:solidFill>
                  <a:schemeClr val="dk1"/>
                </a:solidFill>
                <a:latin typeface="Calibri"/>
                <a:ea typeface="Calibri"/>
                <a:cs typeface="Calibri"/>
                <a:sym typeface="Calibri"/>
              </a:rPr>
              <a:t>Memory deficits</a:t>
            </a:r>
            <a:endParaRPr>
              <a:solidFill>
                <a:schemeClr val="dk1"/>
              </a:solidFill>
              <a:latin typeface="Calibri"/>
              <a:ea typeface="Calibri"/>
              <a:cs typeface="Calibri"/>
              <a:sym typeface="Calibri"/>
            </a:endParaRPr>
          </a:p>
          <a:p>
            <a:pPr indent="-165734" lvl="1" marL="609600" rtl="0" algn="l">
              <a:lnSpc>
                <a:spcPct val="100000"/>
              </a:lnSpc>
              <a:spcBef>
                <a:spcPts val="0"/>
              </a:spcBef>
              <a:spcAft>
                <a:spcPts val="0"/>
              </a:spcAft>
              <a:buClr>
                <a:schemeClr val="dk1"/>
              </a:buClr>
              <a:buSzPts val="1200"/>
              <a:buFont typeface="Arial"/>
              <a:buChar char="•"/>
            </a:pPr>
            <a:r>
              <a:rPr lang="en-US">
                <a:solidFill>
                  <a:schemeClr val="dk1"/>
                </a:solidFill>
                <a:latin typeface="Calibri"/>
                <a:ea typeface="Calibri"/>
                <a:cs typeface="Calibri"/>
                <a:sym typeface="Calibri"/>
              </a:rPr>
              <a:t>Inability to memorize and recall</a:t>
            </a:r>
            <a:endParaRPr b="1">
              <a:solidFill>
                <a:schemeClr val="dk1"/>
              </a:solidFill>
              <a:latin typeface="Calibri"/>
              <a:ea typeface="Calibri"/>
              <a:cs typeface="Calibri"/>
              <a:sym typeface="Calibri"/>
            </a:endParaRPr>
          </a:p>
          <a:p>
            <a:pPr indent="-165735" lvl="0" marL="165735" rtl="0" algn="l">
              <a:lnSpc>
                <a:spcPct val="100000"/>
              </a:lnSpc>
              <a:spcBef>
                <a:spcPts val="0"/>
              </a:spcBef>
              <a:spcAft>
                <a:spcPts val="0"/>
              </a:spcAft>
              <a:buClr>
                <a:schemeClr val="dk1"/>
              </a:buClr>
              <a:buSzPts val="1200"/>
              <a:buFont typeface="Arial"/>
              <a:buChar char="•"/>
            </a:pPr>
            <a:r>
              <a:rPr lang="en-US">
                <a:solidFill>
                  <a:schemeClr val="dk1"/>
                </a:solidFill>
                <a:latin typeface="Calibri"/>
                <a:ea typeface="Calibri"/>
                <a:cs typeface="Calibri"/>
                <a:sym typeface="Calibri"/>
              </a:rPr>
              <a:t>Patients may also have:</a:t>
            </a:r>
            <a:r>
              <a:rPr lang="en-US">
                <a:solidFill>
                  <a:schemeClr val="dk1"/>
                </a:solidFill>
              </a:rPr>
              <a:t> </a:t>
            </a:r>
            <a:endParaRPr>
              <a:solidFill>
                <a:schemeClr val="dk1"/>
              </a:solidFill>
              <a:latin typeface="Calibri"/>
              <a:ea typeface="Calibri"/>
              <a:cs typeface="Calibri"/>
              <a:sym typeface="Calibri"/>
            </a:endParaRPr>
          </a:p>
          <a:p>
            <a:pPr indent="-165734" lvl="1" marL="609600" rtl="0" algn="l">
              <a:lnSpc>
                <a:spcPct val="100000"/>
              </a:lnSpc>
              <a:spcBef>
                <a:spcPts val="0"/>
              </a:spcBef>
              <a:spcAft>
                <a:spcPts val="0"/>
              </a:spcAft>
              <a:buClr>
                <a:schemeClr val="dk1"/>
              </a:buClr>
              <a:buSzPts val="1200"/>
              <a:buFont typeface="Arial"/>
              <a:buChar char="•"/>
            </a:pPr>
            <a:r>
              <a:rPr lang="en-US">
                <a:solidFill>
                  <a:schemeClr val="dk1"/>
                </a:solidFill>
                <a:latin typeface="Calibri"/>
                <a:ea typeface="Calibri"/>
                <a:cs typeface="Calibri"/>
                <a:sym typeface="Calibri"/>
              </a:rPr>
              <a:t>Severe headache</a:t>
            </a:r>
            <a:endParaRPr>
              <a:solidFill>
                <a:schemeClr val="dk1"/>
              </a:solidFill>
              <a:latin typeface="Calibri"/>
              <a:ea typeface="Calibri"/>
              <a:cs typeface="Calibri"/>
              <a:sym typeface="Calibri"/>
            </a:endParaRPr>
          </a:p>
          <a:p>
            <a:pPr indent="-165734" lvl="1" marL="609600" rtl="0" algn="l">
              <a:lnSpc>
                <a:spcPct val="100000"/>
              </a:lnSpc>
              <a:spcBef>
                <a:spcPts val="0"/>
              </a:spcBef>
              <a:spcAft>
                <a:spcPts val="0"/>
              </a:spcAft>
              <a:buClr>
                <a:schemeClr val="dk1"/>
              </a:buClr>
              <a:buSzPts val="1200"/>
              <a:buFont typeface="Arial"/>
              <a:buChar char="•"/>
            </a:pPr>
            <a:r>
              <a:rPr lang="en-US">
                <a:solidFill>
                  <a:schemeClr val="dk1"/>
                </a:solidFill>
                <a:latin typeface="Calibri"/>
                <a:ea typeface="Calibri"/>
                <a:cs typeface="Calibri"/>
                <a:sym typeface="Calibri"/>
              </a:rPr>
              <a:t>Dizziness</a:t>
            </a:r>
            <a:endParaRPr>
              <a:solidFill>
                <a:schemeClr val="dk1"/>
              </a:solidFill>
              <a:latin typeface="Calibri"/>
              <a:ea typeface="Calibri"/>
              <a:cs typeface="Calibri"/>
              <a:sym typeface="Calibri"/>
            </a:endParaRPr>
          </a:p>
          <a:p>
            <a:pPr indent="-165734" lvl="1" marL="609600" rtl="0" algn="l">
              <a:lnSpc>
                <a:spcPct val="100000"/>
              </a:lnSpc>
              <a:spcBef>
                <a:spcPts val="0"/>
              </a:spcBef>
              <a:spcAft>
                <a:spcPts val="0"/>
              </a:spcAft>
              <a:buClr>
                <a:schemeClr val="dk1"/>
              </a:buClr>
              <a:buSzPts val="1200"/>
              <a:buFont typeface="Arial"/>
              <a:buChar char="•"/>
            </a:pPr>
            <a:r>
              <a:rPr lang="en-US">
                <a:solidFill>
                  <a:schemeClr val="dk1"/>
                </a:solidFill>
                <a:latin typeface="Calibri"/>
                <a:ea typeface="Calibri"/>
                <a:cs typeface="Calibri"/>
                <a:sym typeface="Calibri"/>
              </a:rPr>
              <a:t>Nausea</a:t>
            </a:r>
            <a:endParaRPr>
              <a:solidFill>
                <a:schemeClr val="dk1"/>
              </a:solidFill>
              <a:latin typeface="Calibri"/>
              <a:ea typeface="Calibri"/>
              <a:cs typeface="Calibri"/>
              <a:sym typeface="Calibri"/>
            </a:endParaRPr>
          </a:p>
          <a:p>
            <a:pPr indent="-165734" lvl="1" marL="609600" rtl="0" algn="l">
              <a:lnSpc>
                <a:spcPct val="100000"/>
              </a:lnSpc>
              <a:spcBef>
                <a:spcPts val="0"/>
              </a:spcBef>
              <a:spcAft>
                <a:spcPts val="0"/>
              </a:spcAft>
              <a:buClr>
                <a:schemeClr val="dk1"/>
              </a:buClr>
              <a:buSzPts val="1200"/>
              <a:buFont typeface="Arial"/>
              <a:buChar char="•"/>
            </a:pPr>
            <a:r>
              <a:rPr lang="en-US">
                <a:solidFill>
                  <a:schemeClr val="dk1"/>
                </a:solidFill>
                <a:latin typeface="Calibri"/>
                <a:ea typeface="Calibri"/>
                <a:cs typeface="Calibri"/>
                <a:sym typeface="Calibri"/>
              </a:rPr>
              <a:t>Vomiting</a:t>
            </a:r>
            <a:endParaRPr>
              <a:solidFill>
                <a:schemeClr val="dk1"/>
              </a:solidFill>
              <a:latin typeface="Calibri"/>
              <a:ea typeface="Calibri"/>
              <a:cs typeface="Calibri"/>
              <a:sym typeface="Calibri"/>
            </a:endParaRPr>
          </a:p>
          <a:p>
            <a:pPr indent="-165734" lvl="1" marL="609600" rtl="0" algn="l">
              <a:lnSpc>
                <a:spcPct val="100000"/>
              </a:lnSpc>
              <a:spcBef>
                <a:spcPts val="0"/>
              </a:spcBef>
              <a:spcAft>
                <a:spcPts val="0"/>
              </a:spcAft>
              <a:buClr>
                <a:schemeClr val="dk1"/>
              </a:buClr>
              <a:buSzPts val="1200"/>
              <a:buFont typeface="Arial"/>
              <a:buChar char="•"/>
            </a:pPr>
            <a:r>
              <a:rPr lang="en-US">
                <a:solidFill>
                  <a:schemeClr val="dk1"/>
                </a:solidFill>
                <a:latin typeface="Calibri"/>
                <a:ea typeface="Calibri"/>
                <a:cs typeface="Calibri"/>
                <a:sym typeface="Calibri"/>
              </a:rPr>
              <a:t>Agitation due to not understanding what is happening or being able to recall what happened</a:t>
            </a:r>
            <a:endParaRPr>
              <a:solidFill>
                <a:schemeClr val="dk1"/>
              </a:solidFill>
              <a:latin typeface="Calibri"/>
              <a:ea typeface="Calibri"/>
              <a:cs typeface="Calibri"/>
              <a:sym typeface="Calibri"/>
            </a:endParaRPr>
          </a:p>
          <a:p>
            <a:pPr indent="-165735" lvl="0" marL="165735" rtl="0" algn="l">
              <a:lnSpc>
                <a:spcPct val="100000"/>
              </a:lnSpc>
              <a:spcBef>
                <a:spcPts val="0"/>
              </a:spcBef>
              <a:spcAft>
                <a:spcPts val="0"/>
              </a:spcAft>
              <a:buClr>
                <a:schemeClr val="dk1"/>
              </a:buClr>
              <a:buSzPts val="1200"/>
              <a:buFont typeface="Arial"/>
              <a:buChar char="•"/>
            </a:pPr>
            <a:r>
              <a:rPr lang="en-US">
                <a:solidFill>
                  <a:schemeClr val="dk1"/>
                </a:solidFill>
                <a:latin typeface="Calibri"/>
                <a:ea typeface="Calibri"/>
                <a:cs typeface="Calibri"/>
                <a:sym typeface="Calibri"/>
              </a:rPr>
              <a:t>Concussion is injured brain tissue and needs attention.</a:t>
            </a:r>
            <a:r>
              <a:rPr lang="en-US">
                <a:solidFill>
                  <a:schemeClr val="dk1"/>
                </a:solidFill>
              </a:rPr>
              <a:t> </a:t>
            </a:r>
            <a:endParaRPr>
              <a:solidFill>
                <a:schemeClr val="dk1"/>
              </a:solidFill>
              <a:latin typeface="Calibri"/>
              <a:ea typeface="Calibri"/>
              <a:cs typeface="Calibri"/>
              <a:sym typeface="Calibri"/>
            </a:endParaRPr>
          </a:p>
          <a:p>
            <a:pPr indent="0" lvl="0" marL="0" rtl="0" algn="l">
              <a:lnSpc>
                <a:spcPct val="100000"/>
              </a:lnSpc>
              <a:spcBef>
                <a:spcPts val="0"/>
              </a:spcBef>
              <a:spcAft>
                <a:spcPts val="0"/>
              </a:spcAft>
              <a:buSzPts val="1400"/>
              <a:buNone/>
            </a:pPr>
            <a:r>
              <a:t/>
            </a:r>
            <a:endParaRPr>
              <a:solidFill>
                <a:schemeClr val="dk1"/>
              </a:solidFill>
              <a:latin typeface="Calibri"/>
              <a:ea typeface="Calibri"/>
              <a:cs typeface="Calibri"/>
              <a:sym typeface="Calibri"/>
            </a:endParaRPr>
          </a:p>
        </p:txBody>
      </p:sp>
      <p:sp>
        <p:nvSpPr>
          <p:cNvPr id="159" name="Google Shape;159;p15:notes"/>
          <p:cNvSpPr txBox="1"/>
          <p:nvPr>
            <p:ph idx="12" type="sldNum"/>
          </p:nvPr>
        </p:nvSpPr>
        <p:spPr>
          <a:xfrm>
            <a:off x="3884613" y="8685214"/>
            <a:ext cx="2971800" cy="458787"/>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chemeClr val="dk1"/>
              </a:buClr>
              <a:buSzPts val="1200"/>
              <a:buFont typeface="Calibri"/>
              <a:buNone/>
            </a:pPr>
            <a:fld id="{00000000-1234-1234-1234-123412341234}" type="slidenum">
              <a:rPr b="0" i="0" lang="en-US"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3" name="Shape 163"/>
        <p:cNvGrpSpPr/>
        <p:nvPr/>
      </p:nvGrpSpPr>
      <p:grpSpPr>
        <a:xfrm>
          <a:off x="0" y="0"/>
          <a:ext cx="0" cy="0"/>
          <a:chOff x="0" y="0"/>
          <a:chExt cx="0" cy="0"/>
        </a:xfrm>
      </p:grpSpPr>
      <p:sp>
        <p:nvSpPr>
          <p:cNvPr id="164" name="Google Shape;164;p16: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65" name="Google Shape;165;p16: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n-US">
                <a:solidFill>
                  <a:schemeClr val="dk1"/>
                </a:solidFill>
                <a:latin typeface="Calibri"/>
                <a:ea typeface="Calibri"/>
                <a:cs typeface="Calibri"/>
                <a:sym typeface="Calibri"/>
              </a:rPr>
              <a:t>Instructor Notes</a:t>
            </a:r>
            <a:endParaRPr/>
          </a:p>
          <a:p>
            <a:pPr indent="-80098" lvl="0" marL="166358" rtl="0" algn="l">
              <a:lnSpc>
                <a:spcPct val="100000"/>
              </a:lnSpc>
              <a:spcBef>
                <a:spcPts val="0"/>
              </a:spcBef>
              <a:spcAft>
                <a:spcPts val="0"/>
              </a:spcAft>
              <a:buSzPts val="1400"/>
              <a:buNone/>
            </a:pPr>
            <a:r>
              <a:t/>
            </a:r>
            <a:endParaRPr>
              <a:solidFill>
                <a:schemeClr val="dk1"/>
              </a:solidFill>
              <a:latin typeface="Calibri"/>
              <a:ea typeface="Calibri"/>
              <a:cs typeface="Calibri"/>
              <a:sym typeface="Calibri"/>
            </a:endParaRPr>
          </a:p>
          <a:p>
            <a:pPr indent="0" lvl="0" marL="0" rtl="0" algn="l">
              <a:lnSpc>
                <a:spcPct val="100000"/>
              </a:lnSpc>
              <a:spcBef>
                <a:spcPts val="0"/>
              </a:spcBef>
              <a:spcAft>
                <a:spcPts val="0"/>
              </a:spcAft>
              <a:buSzPts val="1400"/>
              <a:buNone/>
            </a:pPr>
            <a:r>
              <a:rPr lang="en-US">
                <a:solidFill>
                  <a:schemeClr val="dk1"/>
                </a:solidFill>
                <a:latin typeface="Calibri"/>
                <a:ea typeface="Calibri"/>
                <a:cs typeface="Calibri"/>
                <a:sym typeface="Calibri"/>
              </a:rPr>
              <a:t>Begin a discussion with students by asking the following questions. </a:t>
            </a:r>
            <a:endParaRPr>
              <a:solidFill>
                <a:schemeClr val="dk1"/>
              </a:solidFill>
              <a:latin typeface="Calibri"/>
              <a:ea typeface="Calibri"/>
              <a:cs typeface="Calibri"/>
              <a:sym typeface="Calibri"/>
            </a:endParaRPr>
          </a:p>
          <a:p>
            <a:pPr indent="-166358" lvl="0" marL="166358" rtl="0" algn="l">
              <a:lnSpc>
                <a:spcPct val="100000"/>
              </a:lnSpc>
              <a:spcBef>
                <a:spcPts val="0"/>
              </a:spcBef>
              <a:spcAft>
                <a:spcPts val="0"/>
              </a:spcAft>
              <a:buClr>
                <a:schemeClr val="dk1"/>
              </a:buClr>
              <a:buSzPts val="2600"/>
              <a:buFont typeface="Arial"/>
              <a:buChar char="•"/>
            </a:pPr>
            <a:r>
              <a:rPr lang="en-US">
                <a:solidFill>
                  <a:schemeClr val="dk1"/>
                </a:solidFill>
                <a:latin typeface="Calibri"/>
                <a:ea typeface="Calibri"/>
                <a:cs typeface="Calibri"/>
                <a:sym typeface="Calibri"/>
              </a:rPr>
              <a:t>What are the biggest concerns with secondary brain injury? </a:t>
            </a:r>
            <a:endParaRPr/>
          </a:p>
          <a:p>
            <a:pPr indent="-166358" lvl="0" marL="166358" rtl="0" algn="l">
              <a:lnSpc>
                <a:spcPct val="100000"/>
              </a:lnSpc>
              <a:spcBef>
                <a:spcPts val="0"/>
              </a:spcBef>
              <a:spcAft>
                <a:spcPts val="0"/>
              </a:spcAft>
              <a:buClr>
                <a:schemeClr val="dk1"/>
              </a:buClr>
              <a:buSzPts val="2600"/>
              <a:buFont typeface="Arial"/>
              <a:buChar char="•"/>
            </a:pPr>
            <a:r>
              <a:rPr lang="en-US">
                <a:solidFill>
                  <a:schemeClr val="dk1"/>
                </a:solidFill>
                <a:latin typeface="Calibri"/>
                <a:ea typeface="Calibri"/>
                <a:cs typeface="Calibri"/>
                <a:sym typeface="Calibri"/>
              </a:rPr>
              <a:t>How will you manage secondary brain injury if you encounter this patient? </a:t>
            </a:r>
            <a:endParaRPr/>
          </a:p>
          <a:p>
            <a:pPr indent="-165734" lvl="1" marL="609600" rtl="0" algn="l">
              <a:lnSpc>
                <a:spcPct val="100000"/>
              </a:lnSpc>
              <a:spcBef>
                <a:spcPts val="0"/>
              </a:spcBef>
              <a:spcAft>
                <a:spcPts val="0"/>
              </a:spcAft>
              <a:buClr>
                <a:schemeClr val="dk1"/>
              </a:buClr>
              <a:buSzPts val="2600"/>
              <a:buFont typeface="Arial"/>
              <a:buChar char="•"/>
            </a:pPr>
            <a:r>
              <a:rPr i="1" lang="en-US">
                <a:solidFill>
                  <a:schemeClr val="dk1"/>
                </a:solidFill>
                <a:latin typeface="Calibri"/>
                <a:ea typeface="Calibri"/>
                <a:cs typeface="Calibri"/>
                <a:sym typeface="Calibri"/>
              </a:rPr>
              <a:t>Note: Let this be an open discussion for students. Let them discuss what they have been taught and what they have used in their practice</a:t>
            </a:r>
            <a:r>
              <a:rPr i="1" lang="en-US">
                <a:solidFill>
                  <a:schemeClr val="dk1"/>
                </a:solidFill>
              </a:rPr>
              <a:t> and at their agency</a:t>
            </a:r>
            <a:r>
              <a:rPr i="1" lang="en-US">
                <a:solidFill>
                  <a:schemeClr val="dk1"/>
                </a:solidFill>
                <a:latin typeface="Calibri"/>
                <a:ea typeface="Calibri"/>
                <a:cs typeface="Calibri"/>
                <a:sym typeface="Calibri"/>
              </a:rPr>
              <a:t>.</a:t>
            </a:r>
            <a:r>
              <a:rPr i="1" lang="en-US">
                <a:solidFill>
                  <a:schemeClr val="dk1"/>
                </a:solidFill>
              </a:rPr>
              <a:t> </a:t>
            </a:r>
            <a:endParaRPr i="1">
              <a:solidFill>
                <a:schemeClr val="dk1"/>
              </a:solidFill>
              <a:latin typeface="Calibri"/>
              <a:ea typeface="Calibri"/>
              <a:cs typeface="Calibri"/>
              <a:sym typeface="Calibri"/>
            </a:endParaRPr>
          </a:p>
          <a:p>
            <a:pPr indent="-78864" lvl="0" marL="177448" rtl="0" algn="l">
              <a:lnSpc>
                <a:spcPct val="100000"/>
              </a:lnSpc>
              <a:spcBef>
                <a:spcPts val="0"/>
              </a:spcBef>
              <a:spcAft>
                <a:spcPts val="0"/>
              </a:spcAft>
              <a:buClr>
                <a:schemeClr val="dk1"/>
              </a:buClr>
              <a:buSzPts val="1200"/>
              <a:buFont typeface="Arial"/>
              <a:buChar char="•"/>
            </a:pPr>
            <a:r>
              <a:rPr lang="en-US">
                <a:solidFill>
                  <a:schemeClr val="dk1"/>
                </a:solidFill>
                <a:latin typeface="Calibri"/>
                <a:ea typeface="Calibri"/>
                <a:cs typeface="Calibri"/>
                <a:sym typeface="Calibri"/>
              </a:rPr>
              <a:t>Secondary brain injury refers to further injury to structures that were originally unharmed by the primary injury.</a:t>
            </a:r>
            <a:endParaRPr>
              <a:solidFill>
                <a:schemeClr val="dk1"/>
              </a:solidFill>
              <a:latin typeface="Calibri"/>
              <a:ea typeface="Calibri"/>
              <a:cs typeface="Calibri"/>
              <a:sym typeface="Calibri"/>
            </a:endParaRPr>
          </a:p>
          <a:p>
            <a:pPr indent="-91188" lvl="0" marL="177448" rtl="0" algn="l">
              <a:lnSpc>
                <a:spcPct val="100000"/>
              </a:lnSpc>
              <a:spcBef>
                <a:spcPts val="0"/>
              </a:spcBef>
              <a:spcAft>
                <a:spcPts val="0"/>
              </a:spcAft>
              <a:buClr>
                <a:schemeClr val="dk1"/>
              </a:buClr>
              <a:buSzPts val="1200"/>
              <a:buFont typeface="Arial"/>
              <a:buChar char="•"/>
            </a:pPr>
            <a:r>
              <a:rPr lang="en-US">
                <a:solidFill>
                  <a:schemeClr val="dk1"/>
                </a:solidFill>
                <a:latin typeface="Calibri"/>
                <a:ea typeface="Calibri"/>
                <a:cs typeface="Calibri"/>
                <a:sym typeface="Calibri"/>
              </a:rPr>
              <a:t>Secondary brain injuries</a:t>
            </a:r>
            <a:endParaRPr>
              <a:solidFill>
                <a:schemeClr val="dk1"/>
              </a:solidFill>
              <a:latin typeface="Calibri"/>
              <a:ea typeface="Calibri"/>
              <a:cs typeface="Calibri"/>
              <a:sym typeface="Calibri"/>
            </a:endParaRPr>
          </a:p>
          <a:p>
            <a:pPr indent="-115833" lvl="1" marL="621070" rtl="0" algn="l">
              <a:lnSpc>
                <a:spcPct val="100000"/>
              </a:lnSpc>
              <a:spcBef>
                <a:spcPts val="0"/>
              </a:spcBef>
              <a:spcAft>
                <a:spcPts val="0"/>
              </a:spcAft>
              <a:buClr>
                <a:schemeClr val="dk1"/>
              </a:buClr>
              <a:buSzPts val="1200"/>
              <a:buFont typeface="Arial"/>
              <a:buChar char="•"/>
            </a:pPr>
            <a:r>
              <a:rPr lang="en-US">
                <a:solidFill>
                  <a:schemeClr val="dk1"/>
                </a:solidFill>
                <a:latin typeface="Calibri"/>
                <a:ea typeface="Calibri"/>
                <a:cs typeface="Calibri"/>
                <a:sym typeface="Calibri"/>
              </a:rPr>
              <a:t>Hypotension</a:t>
            </a:r>
            <a:endParaRPr>
              <a:solidFill>
                <a:schemeClr val="dk1"/>
              </a:solidFill>
              <a:latin typeface="Calibri"/>
              <a:ea typeface="Calibri"/>
              <a:cs typeface="Calibri"/>
              <a:sym typeface="Calibri"/>
            </a:endParaRPr>
          </a:p>
          <a:p>
            <a:pPr indent="-115833" lvl="1" marL="621070" rtl="0" algn="l">
              <a:lnSpc>
                <a:spcPct val="100000"/>
              </a:lnSpc>
              <a:spcBef>
                <a:spcPts val="0"/>
              </a:spcBef>
              <a:spcAft>
                <a:spcPts val="0"/>
              </a:spcAft>
              <a:buClr>
                <a:schemeClr val="dk1"/>
              </a:buClr>
              <a:buSzPts val="1200"/>
              <a:buFont typeface="Arial"/>
              <a:buChar char="•"/>
            </a:pPr>
            <a:r>
              <a:rPr lang="en-US">
                <a:solidFill>
                  <a:schemeClr val="dk1"/>
                </a:solidFill>
                <a:latin typeface="Calibri"/>
                <a:ea typeface="Calibri"/>
                <a:cs typeface="Calibri"/>
                <a:sym typeface="Calibri"/>
              </a:rPr>
              <a:t>Hypoxia</a:t>
            </a:r>
            <a:endParaRPr>
              <a:solidFill>
                <a:schemeClr val="dk1"/>
              </a:solidFill>
              <a:latin typeface="Calibri"/>
              <a:ea typeface="Calibri"/>
              <a:cs typeface="Calibri"/>
              <a:sym typeface="Calibri"/>
            </a:endParaRPr>
          </a:p>
          <a:p>
            <a:pPr indent="-115833" lvl="1" marL="621070" rtl="0" algn="l">
              <a:lnSpc>
                <a:spcPct val="100000"/>
              </a:lnSpc>
              <a:spcBef>
                <a:spcPts val="0"/>
              </a:spcBef>
              <a:spcAft>
                <a:spcPts val="0"/>
              </a:spcAft>
              <a:buClr>
                <a:schemeClr val="dk1"/>
              </a:buClr>
              <a:buSzPts val="1200"/>
              <a:buFont typeface="Arial"/>
              <a:buChar char="•"/>
            </a:pPr>
            <a:r>
              <a:rPr lang="en-US">
                <a:solidFill>
                  <a:schemeClr val="dk1"/>
                </a:solidFill>
                <a:latin typeface="Calibri"/>
                <a:ea typeface="Calibri"/>
                <a:cs typeface="Calibri"/>
                <a:sym typeface="Calibri"/>
              </a:rPr>
              <a:t>Cerebral edema</a:t>
            </a:r>
            <a:endParaRPr>
              <a:solidFill>
                <a:schemeClr val="dk1"/>
              </a:solidFill>
              <a:latin typeface="Calibri"/>
              <a:ea typeface="Calibri"/>
              <a:cs typeface="Calibri"/>
              <a:sym typeface="Calibri"/>
            </a:endParaRPr>
          </a:p>
          <a:p>
            <a:pPr indent="-115833" lvl="1" marL="621070" rtl="0" algn="l">
              <a:lnSpc>
                <a:spcPct val="100000"/>
              </a:lnSpc>
              <a:spcBef>
                <a:spcPts val="0"/>
              </a:spcBef>
              <a:spcAft>
                <a:spcPts val="0"/>
              </a:spcAft>
              <a:buClr>
                <a:schemeClr val="dk1"/>
              </a:buClr>
              <a:buSzPts val="1200"/>
              <a:buFont typeface="Arial"/>
              <a:buChar char="•"/>
            </a:pPr>
            <a:r>
              <a:rPr lang="en-US">
                <a:solidFill>
                  <a:schemeClr val="dk1"/>
                </a:solidFill>
                <a:latin typeface="Calibri"/>
                <a:ea typeface="Calibri"/>
                <a:cs typeface="Calibri"/>
                <a:sym typeface="Calibri"/>
              </a:rPr>
              <a:t>Increased ICP</a:t>
            </a:r>
            <a:endParaRPr>
              <a:solidFill>
                <a:schemeClr val="dk1"/>
              </a:solidFill>
              <a:latin typeface="Calibri"/>
              <a:ea typeface="Calibri"/>
              <a:cs typeface="Calibri"/>
              <a:sym typeface="Calibri"/>
            </a:endParaRPr>
          </a:p>
          <a:p>
            <a:pPr indent="-115833" lvl="1" marL="621070" rtl="0" algn="l">
              <a:lnSpc>
                <a:spcPct val="100000"/>
              </a:lnSpc>
              <a:spcBef>
                <a:spcPts val="0"/>
              </a:spcBef>
              <a:spcAft>
                <a:spcPts val="0"/>
              </a:spcAft>
              <a:buClr>
                <a:schemeClr val="dk1"/>
              </a:buClr>
              <a:buSzPts val="1200"/>
              <a:buFont typeface="Arial"/>
              <a:buChar char="•"/>
            </a:pPr>
            <a:r>
              <a:rPr lang="en-US">
                <a:solidFill>
                  <a:schemeClr val="dk1"/>
                </a:solidFill>
                <a:latin typeface="Calibri"/>
                <a:ea typeface="Calibri"/>
                <a:cs typeface="Calibri"/>
                <a:sym typeface="Calibri"/>
              </a:rPr>
              <a:t>Intracranial infection</a:t>
            </a:r>
            <a:endParaRPr>
              <a:solidFill>
                <a:schemeClr val="dk1"/>
              </a:solidFill>
              <a:latin typeface="Calibri"/>
              <a:ea typeface="Calibri"/>
              <a:cs typeface="Calibri"/>
              <a:sym typeface="Calibri"/>
            </a:endParaRPr>
          </a:p>
          <a:p>
            <a:pPr indent="-115833" lvl="1" marL="621070" rtl="0" algn="l">
              <a:lnSpc>
                <a:spcPct val="100000"/>
              </a:lnSpc>
              <a:spcBef>
                <a:spcPts val="0"/>
              </a:spcBef>
              <a:spcAft>
                <a:spcPts val="0"/>
              </a:spcAft>
              <a:buClr>
                <a:schemeClr val="dk1"/>
              </a:buClr>
              <a:buSzPts val="1200"/>
              <a:buFont typeface="Arial"/>
              <a:buChar char="•"/>
            </a:pPr>
            <a:r>
              <a:rPr lang="en-US">
                <a:solidFill>
                  <a:schemeClr val="dk1"/>
                </a:solidFill>
                <a:latin typeface="Calibri"/>
                <a:ea typeface="Calibri"/>
                <a:cs typeface="Calibri"/>
                <a:sym typeface="Calibri"/>
              </a:rPr>
              <a:t>Seizure</a:t>
            </a:r>
            <a:endParaRPr>
              <a:solidFill>
                <a:schemeClr val="dk1"/>
              </a:solidFill>
              <a:latin typeface="Calibri"/>
              <a:ea typeface="Calibri"/>
              <a:cs typeface="Calibri"/>
              <a:sym typeface="Calibri"/>
            </a:endParaRPr>
          </a:p>
          <a:p>
            <a:pPr indent="-91188" lvl="0" marL="177448" rtl="0" algn="l">
              <a:lnSpc>
                <a:spcPct val="100000"/>
              </a:lnSpc>
              <a:spcBef>
                <a:spcPts val="0"/>
              </a:spcBef>
              <a:spcAft>
                <a:spcPts val="0"/>
              </a:spcAft>
              <a:buClr>
                <a:schemeClr val="dk1"/>
              </a:buClr>
              <a:buSzPts val="1200"/>
              <a:buFont typeface="Arial"/>
              <a:buChar char="•"/>
            </a:pPr>
            <a:r>
              <a:rPr lang="en-US">
                <a:solidFill>
                  <a:schemeClr val="dk1"/>
                </a:solidFill>
                <a:latin typeface="Calibri"/>
                <a:ea typeface="Calibri"/>
                <a:cs typeface="Calibri"/>
                <a:sym typeface="Calibri"/>
              </a:rPr>
              <a:t>Can further exacerbate the primary brain injury </a:t>
            </a:r>
            <a:endParaRPr>
              <a:solidFill>
                <a:schemeClr val="dk1"/>
              </a:solidFill>
              <a:latin typeface="Calibri"/>
              <a:ea typeface="Calibri"/>
              <a:cs typeface="Calibri"/>
              <a:sym typeface="Calibri"/>
            </a:endParaRPr>
          </a:p>
          <a:p>
            <a:pPr indent="-90805" lvl="1" marL="621030" rtl="0" algn="l">
              <a:lnSpc>
                <a:spcPct val="100000"/>
              </a:lnSpc>
              <a:spcBef>
                <a:spcPts val="0"/>
              </a:spcBef>
              <a:spcAft>
                <a:spcPts val="0"/>
              </a:spcAft>
              <a:buClr>
                <a:schemeClr val="dk1"/>
              </a:buClr>
              <a:buSzPts val="1200"/>
              <a:buFont typeface="Arial"/>
              <a:buChar char="•"/>
            </a:pPr>
            <a:r>
              <a:rPr lang="en-US">
                <a:solidFill>
                  <a:schemeClr val="dk1"/>
                </a:solidFill>
              </a:rPr>
              <a:t>Medications</a:t>
            </a:r>
            <a:endParaRPr/>
          </a:p>
          <a:p>
            <a:pPr indent="-91189" lvl="2" marL="1064691" rtl="0" algn="l">
              <a:lnSpc>
                <a:spcPct val="100000"/>
              </a:lnSpc>
              <a:spcBef>
                <a:spcPts val="0"/>
              </a:spcBef>
              <a:spcAft>
                <a:spcPts val="0"/>
              </a:spcAft>
              <a:buClr>
                <a:schemeClr val="dk1"/>
              </a:buClr>
              <a:buSzPts val="1200"/>
              <a:buFont typeface="Arial"/>
              <a:buChar char="•"/>
            </a:pPr>
            <a:r>
              <a:rPr lang="en-US">
                <a:solidFill>
                  <a:schemeClr val="dk1"/>
                </a:solidFill>
                <a:latin typeface="Calibri"/>
                <a:ea typeface="Calibri"/>
                <a:cs typeface="Calibri"/>
                <a:sym typeface="Calibri"/>
              </a:rPr>
              <a:t>Anticoagulants</a:t>
            </a:r>
            <a:endParaRPr/>
          </a:p>
          <a:p>
            <a:pPr indent="-90805" lvl="2" marL="1064260" rtl="0" algn="l">
              <a:lnSpc>
                <a:spcPct val="100000"/>
              </a:lnSpc>
              <a:spcBef>
                <a:spcPts val="0"/>
              </a:spcBef>
              <a:spcAft>
                <a:spcPts val="0"/>
              </a:spcAft>
              <a:buClr>
                <a:schemeClr val="dk1"/>
              </a:buClr>
              <a:buSzPts val="1200"/>
              <a:buFont typeface="Arial"/>
              <a:buChar char="•"/>
            </a:pPr>
            <a:r>
              <a:rPr lang="en-US">
                <a:solidFill>
                  <a:schemeClr val="dk1"/>
                </a:solidFill>
                <a:latin typeface="Calibri"/>
                <a:ea typeface="Calibri"/>
                <a:cs typeface="Calibri"/>
                <a:sym typeface="Calibri"/>
              </a:rPr>
              <a:t>Antiplatelets</a:t>
            </a:r>
            <a:r>
              <a:rPr lang="en-US">
                <a:solidFill>
                  <a:schemeClr val="dk1"/>
                </a:solidFill>
              </a:rPr>
              <a:t> </a:t>
            </a:r>
            <a:endParaRPr>
              <a:solidFill>
                <a:schemeClr val="dk1"/>
              </a:solidFill>
              <a:latin typeface="Calibri"/>
              <a:ea typeface="Calibri"/>
              <a:cs typeface="Calibri"/>
              <a:sym typeface="Calibri"/>
            </a:endParaRPr>
          </a:p>
          <a:p>
            <a:pPr indent="0" lvl="0" marL="0" rtl="0" algn="l">
              <a:lnSpc>
                <a:spcPct val="100000"/>
              </a:lnSpc>
              <a:spcBef>
                <a:spcPts val="0"/>
              </a:spcBef>
              <a:spcAft>
                <a:spcPts val="0"/>
              </a:spcAft>
              <a:buSzPts val="1400"/>
              <a:buNone/>
            </a:pPr>
            <a:r>
              <a:t/>
            </a:r>
            <a:endParaRPr>
              <a:solidFill>
                <a:schemeClr val="dk1"/>
              </a:solidFill>
              <a:latin typeface="Calibri"/>
              <a:ea typeface="Calibri"/>
              <a:cs typeface="Calibri"/>
              <a:sym typeface="Calibri"/>
            </a:endParaRPr>
          </a:p>
          <a:p>
            <a:pPr indent="0" lvl="0" marL="0" rtl="0" algn="l">
              <a:lnSpc>
                <a:spcPct val="100000"/>
              </a:lnSpc>
              <a:spcBef>
                <a:spcPts val="0"/>
              </a:spcBef>
              <a:spcAft>
                <a:spcPts val="0"/>
              </a:spcAft>
              <a:buSzPts val="1400"/>
              <a:buNone/>
            </a:pPr>
            <a:r>
              <a:t/>
            </a:r>
            <a:endParaRPr>
              <a:solidFill>
                <a:schemeClr val="dk1"/>
              </a:solidFill>
              <a:latin typeface="Calibri"/>
              <a:ea typeface="Calibri"/>
              <a:cs typeface="Calibri"/>
              <a:sym typeface="Calibri"/>
            </a:endParaRPr>
          </a:p>
          <a:p>
            <a:pPr indent="0" lvl="0" marL="0" rtl="0" algn="l">
              <a:lnSpc>
                <a:spcPct val="100000"/>
              </a:lnSpc>
              <a:spcBef>
                <a:spcPts val="0"/>
              </a:spcBef>
              <a:spcAft>
                <a:spcPts val="0"/>
              </a:spcAft>
              <a:buSzPts val="1400"/>
              <a:buNone/>
            </a:pPr>
            <a:r>
              <a:t/>
            </a:r>
            <a:endParaRPr>
              <a:solidFill>
                <a:schemeClr val="dk1"/>
              </a:solidFill>
              <a:latin typeface="Calibri"/>
              <a:ea typeface="Calibri"/>
              <a:cs typeface="Calibri"/>
              <a:sym typeface="Calibri"/>
            </a:endParaRPr>
          </a:p>
          <a:p>
            <a:pPr indent="0" lvl="0" marL="0" rtl="0" algn="l">
              <a:lnSpc>
                <a:spcPct val="100000"/>
              </a:lnSpc>
              <a:spcBef>
                <a:spcPts val="0"/>
              </a:spcBef>
              <a:spcAft>
                <a:spcPts val="0"/>
              </a:spcAft>
              <a:buSzPts val="1400"/>
              <a:buNone/>
            </a:pPr>
            <a:r>
              <a:t/>
            </a:r>
            <a:endParaRPr>
              <a:solidFill>
                <a:schemeClr val="dk1"/>
              </a:solidFill>
              <a:latin typeface="Calibri"/>
              <a:ea typeface="Calibri"/>
              <a:cs typeface="Calibri"/>
              <a:sym typeface="Calibri"/>
            </a:endParaRPr>
          </a:p>
        </p:txBody>
      </p:sp>
      <p:sp>
        <p:nvSpPr>
          <p:cNvPr id="166" name="Google Shape;166;p16:notes"/>
          <p:cNvSpPr txBox="1"/>
          <p:nvPr>
            <p:ph idx="12" type="sldNum"/>
          </p:nvPr>
        </p:nvSpPr>
        <p:spPr>
          <a:xfrm>
            <a:off x="3884613" y="8685214"/>
            <a:ext cx="2971800" cy="458787"/>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chemeClr val="dk1"/>
              </a:buClr>
              <a:buSzPts val="1200"/>
              <a:buFont typeface="Calibri"/>
              <a:buNone/>
            </a:pPr>
            <a:fld id="{00000000-1234-1234-1234-123412341234}" type="slidenum">
              <a:rPr b="0" i="0" lang="en-US"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0" name="Shape 170"/>
        <p:cNvGrpSpPr/>
        <p:nvPr/>
      </p:nvGrpSpPr>
      <p:grpSpPr>
        <a:xfrm>
          <a:off x="0" y="0"/>
          <a:ext cx="0" cy="0"/>
          <a:chOff x="0" y="0"/>
          <a:chExt cx="0" cy="0"/>
        </a:xfrm>
      </p:grpSpPr>
      <p:sp>
        <p:nvSpPr>
          <p:cNvPr id="171" name="Google Shape;171;p17: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72" name="Google Shape;172;p1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n-US">
                <a:solidFill>
                  <a:schemeClr val="dk1"/>
                </a:solidFill>
                <a:latin typeface="Calibri"/>
                <a:ea typeface="Calibri"/>
                <a:cs typeface="Calibri"/>
                <a:sym typeface="Calibri"/>
              </a:rPr>
              <a:t>Instructor Notes </a:t>
            </a:r>
            <a:endParaRPr>
              <a:solidFill>
                <a:schemeClr val="dk1"/>
              </a:solidFill>
              <a:latin typeface="Calibri"/>
              <a:ea typeface="Calibri"/>
              <a:cs typeface="Calibri"/>
              <a:sym typeface="Calibri"/>
            </a:endParaRPr>
          </a:p>
          <a:p>
            <a:pPr indent="0" lvl="0" marL="0" rtl="0" algn="l">
              <a:lnSpc>
                <a:spcPct val="100000"/>
              </a:lnSpc>
              <a:spcBef>
                <a:spcPts val="0"/>
              </a:spcBef>
              <a:spcAft>
                <a:spcPts val="0"/>
              </a:spcAft>
              <a:buSzPts val="1400"/>
              <a:buNone/>
            </a:pPr>
            <a:r>
              <a:t/>
            </a:r>
            <a:endParaRPr>
              <a:solidFill>
                <a:schemeClr val="dk1"/>
              </a:solidFill>
              <a:latin typeface="Calibri"/>
              <a:ea typeface="Calibri"/>
              <a:cs typeface="Calibri"/>
              <a:sym typeface="Calibri"/>
            </a:endParaRPr>
          </a:p>
          <a:p>
            <a:pPr indent="0" lvl="0" marL="0" rtl="0" algn="l">
              <a:lnSpc>
                <a:spcPct val="100000"/>
              </a:lnSpc>
              <a:spcBef>
                <a:spcPts val="0"/>
              </a:spcBef>
              <a:spcAft>
                <a:spcPts val="0"/>
              </a:spcAft>
              <a:buSzPts val="1400"/>
              <a:buNone/>
            </a:pPr>
            <a:r>
              <a:rPr lang="en-US">
                <a:solidFill>
                  <a:schemeClr val="dk1"/>
                </a:solidFill>
                <a:latin typeface="Calibri"/>
                <a:ea typeface="Calibri"/>
                <a:cs typeface="Calibri"/>
                <a:sym typeface="Calibri"/>
              </a:rPr>
              <a:t>Continue presenting the case study to students.</a:t>
            </a:r>
            <a:endParaRPr>
              <a:solidFill>
                <a:schemeClr val="dk1"/>
              </a:solidFill>
              <a:latin typeface="Calibri"/>
              <a:ea typeface="Calibri"/>
              <a:cs typeface="Calibri"/>
              <a:sym typeface="Calibri"/>
            </a:endParaRPr>
          </a:p>
          <a:p>
            <a:pPr indent="-166358" lvl="0" marL="166358" rtl="0" algn="l">
              <a:lnSpc>
                <a:spcPct val="100000"/>
              </a:lnSpc>
              <a:spcBef>
                <a:spcPts val="0"/>
              </a:spcBef>
              <a:spcAft>
                <a:spcPts val="0"/>
              </a:spcAft>
              <a:buClr>
                <a:schemeClr val="dk1"/>
              </a:buClr>
              <a:buSzPts val="1200"/>
              <a:buFont typeface="Arial"/>
              <a:buChar char="•"/>
            </a:pPr>
            <a:r>
              <a:rPr lang="en-US">
                <a:solidFill>
                  <a:schemeClr val="dk1"/>
                </a:solidFill>
                <a:latin typeface="Calibri"/>
                <a:ea typeface="Calibri"/>
                <a:cs typeface="Calibri"/>
                <a:sym typeface="Calibri"/>
              </a:rPr>
              <a:t>Head</a:t>
            </a:r>
            <a:endParaRPr/>
          </a:p>
          <a:p>
            <a:pPr indent="-166358" lvl="1" marL="609979" rtl="0" algn="l">
              <a:lnSpc>
                <a:spcPct val="100000"/>
              </a:lnSpc>
              <a:spcBef>
                <a:spcPts val="0"/>
              </a:spcBef>
              <a:spcAft>
                <a:spcPts val="0"/>
              </a:spcAft>
              <a:buClr>
                <a:schemeClr val="dk1"/>
              </a:buClr>
              <a:buSzPts val="1200"/>
              <a:buFont typeface="Arial"/>
              <a:buChar char="•"/>
            </a:pPr>
            <a:r>
              <a:rPr lang="en-US">
                <a:solidFill>
                  <a:schemeClr val="dk1"/>
                </a:solidFill>
                <a:latin typeface="Calibri"/>
                <a:ea typeface="Calibri"/>
                <a:cs typeface="Calibri"/>
                <a:sym typeface="Calibri"/>
              </a:rPr>
              <a:t>Patient has a laceration and depression of the skull on the right temporal region. </a:t>
            </a:r>
            <a:endParaRPr/>
          </a:p>
          <a:p>
            <a:pPr indent="-166358" lvl="1" marL="609979" rtl="0" algn="l">
              <a:lnSpc>
                <a:spcPct val="100000"/>
              </a:lnSpc>
              <a:spcBef>
                <a:spcPts val="0"/>
              </a:spcBef>
              <a:spcAft>
                <a:spcPts val="0"/>
              </a:spcAft>
              <a:buClr>
                <a:schemeClr val="dk1"/>
              </a:buClr>
              <a:buSzPts val="1200"/>
              <a:buFont typeface="Arial"/>
              <a:buChar char="•"/>
            </a:pPr>
            <a:r>
              <a:rPr lang="en-US">
                <a:solidFill>
                  <a:schemeClr val="dk1"/>
                </a:solidFill>
                <a:latin typeface="Calibri"/>
                <a:ea typeface="Calibri"/>
                <a:cs typeface="Calibri"/>
                <a:sym typeface="Calibri"/>
              </a:rPr>
              <a:t>Neck no step off or pain was noted when palpated.</a:t>
            </a:r>
            <a:endParaRPr>
              <a:solidFill>
                <a:schemeClr val="dk1"/>
              </a:solidFill>
              <a:latin typeface="Calibri"/>
              <a:ea typeface="Calibri"/>
              <a:cs typeface="Calibri"/>
              <a:sym typeface="Calibri"/>
            </a:endParaRPr>
          </a:p>
          <a:p>
            <a:pPr indent="-166358" lvl="0" marL="166358" rtl="0" algn="l">
              <a:lnSpc>
                <a:spcPct val="100000"/>
              </a:lnSpc>
              <a:spcBef>
                <a:spcPts val="0"/>
              </a:spcBef>
              <a:spcAft>
                <a:spcPts val="0"/>
              </a:spcAft>
              <a:buClr>
                <a:schemeClr val="dk1"/>
              </a:buClr>
              <a:buSzPts val="1200"/>
              <a:buFont typeface="Arial"/>
              <a:buChar char="•"/>
            </a:pPr>
            <a:r>
              <a:rPr lang="en-US">
                <a:solidFill>
                  <a:schemeClr val="dk1"/>
                </a:solidFill>
                <a:latin typeface="Calibri"/>
                <a:ea typeface="Calibri"/>
                <a:cs typeface="Calibri"/>
                <a:sym typeface="Calibri"/>
              </a:rPr>
              <a:t>Chest</a:t>
            </a:r>
            <a:endParaRPr/>
          </a:p>
          <a:p>
            <a:pPr indent="-166358" lvl="1" marL="609979" rtl="0" algn="l">
              <a:lnSpc>
                <a:spcPct val="100000"/>
              </a:lnSpc>
              <a:spcBef>
                <a:spcPts val="0"/>
              </a:spcBef>
              <a:spcAft>
                <a:spcPts val="0"/>
              </a:spcAft>
              <a:buClr>
                <a:schemeClr val="dk1"/>
              </a:buClr>
              <a:buSzPts val="1200"/>
              <a:buFont typeface="Arial"/>
              <a:buChar char="•"/>
            </a:pPr>
            <a:r>
              <a:rPr lang="en-US">
                <a:solidFill>
                  <a:schemeClr val="dk1"/>
                </a:solidFill>
                <a:latin typeface="Calibri"/>
                <a:ea typeface="Calibri"/>
                <a:cs typeface="Calibri"/>
                <a:sym typeface="Calibri"/>
              </a:rPr>
              <a:t>Good chest expansion, no noted injury</a:t>
            </a:r>
            <a:endParaRPr>
              <a:solidFill>
                <a:schemeClr val="dk1"/>
              </a:solidFill>
              <a:latin typeface="Calibri"/>
              <a:ea typeface="Calibri"/>
              <a:cs typeface="Calibri"/>
              <a:sym typeface="Calibri"/>
            </a:endParaRPr>
          </a:p>
          <a:p>
            <a:pPr indent="-166358" lvl="0" marL="166358" rtl="0" algn="l">
              <a:lnSpc>
                <a:spcPct val="100000"/>
              </a:lnSpc>
              <a:spcBef>
                <a:spcPts val="0"/>
              </a:spcBef>
              <a:spcAft>
                <a:spcPts val="0"/>
              </a:spcAft>
              <a:buClr>
                <a:schemeClr val="dk1"/>
              </a:buClr>
              <a:buSzPts val="1200"/>
              <a:buFont typeface="Arial"/>
              <a:buChar char="•"/>
            </a:pPr>
            <a:r>
              <a:rPr lang="en-US">
                <a:solidFill>
                  <a:schemeClr val="dk1"/>
                </a:solidFill>
                <a:latin typeface="Calibri"/>
                <a:ea typeface="Calibri"/>
                <a:cs typeface="Calibri"/>
                <a:sym typeface="Calibri"/>
              </a:rPr>
              <a:t>Abdomen</a:t>
            </a:r>
            <a:endParaRPr/>
          </a:p>
          <a:p>
            <a:pPr indent="-166358" lvl="1" marL="609979" rtl="0" algn="l">
              <a:lnSpc>
                <a:spcPct val="100000"/>
              </a:lnSpc>
              <a:spcBef>
                <a:spcPts val="0"/>
              </a:spcBef>
              <a:spcAft>
                <a:spcPts val="0"/>
              </a:spcAft>
              <a:buClr>
                <a:schemeClr val="dk1"/>
              </a:buClr>
              <a:buSzPts val="1200"/>
              <a:buFont typeface="Arial"/>
              <a:buChar char="•"/>
            </a:pPr>
            <a:r>
              <a:rPr lang="en-US">
                <a:solidFill>
                  <a:schemeClr val="dk1"/>
                </a:solidFill>
                <a:latin typeface="Calibri"/>
                <a:ea typeface="Calibri"/>
                <a:cs typeface="Calibri"/>
                <a:sym typeface="Calibri"/>
              </a:rPr>
              <a:t>Soft, nontender, no noted injury</a:t>
            </a:r>
            <a:endParaRPr>
              <a:solidFill>
                <a:schemeClr val="dk1"/>
              </a:solidFill>
              <a:latin typeface="Calibri"/>
              <a:ea typeface="Calibri"/>
              <a:cs typeface="Calibri"/>
              <a:sym typeface="Calibri"/>
            </a:endParaRPr>
          </a:p>
          <a:p>
            <a:pPr indent="-166358" lvl="0" marL="166358" rtl="0" algn="l">
              <a:lnSpc>
                <a:spcPct val="100000"/>
              </a:lnSpc>
              <a:spcBef>
                <a:spcPts val="0"/>
              </a:spcBef>
              <a:spcAft>
                <a:spcPts val="0"/>
              </a:spcAft>
              <a:buClr>
                <a:schemeClr val="dk1"/>
              </a:buClr>
              <a:buSzPts val="1200"/>
              <a:buFont typeface="Arial"/>
              <a:buChar char="•"/>
            </a:pPr>
            <a:r>
              <a:rPr lang="en-US">
                <a:solidFill>
                  <a:schemeClr val="dk1"/>
                </a:solidFill>
                <a:latin typeface="Calibri"/>
                <a:ea typeface="Calibri"/>
                <a:cs typeface="Calibri"/>
                <a:sym typeface="Calibri"/>
              </a:rPr>
              <a:t>Pelvis </a:t>
            </a:r>
            <a:endParaRPr/>
          </a:p>
          <a:p>
            <a:pPr indent="-166358" lvl="1" marL="609979" rtl="0" algn="l">
              <a:lnSpc>
                <a:spcPct val="100000"/>
              </a:lnSpc>
              <a:spcBef>
                <a:spcPts val="0"/>
              </a:spcBef>
              <a:spcAft>
                <a:spcPts val="0"/>
              </a:spcAft>
              <a:buClr>
                <a:schemeClr val="dk1"/>
              </a:buClr>
              <a:buSzPts val="1200"/>
              <a:buFont typeface="Arial"/>
              <a:buChar char="•"/>
            </a:pPr>
            <a:r>
              <a:rPr lang="en-US">
                <a:solidFill>
                  <a:schemeClr val="dk1"/>
                </a:solidFill>
                <a:latin typeface="Calibri"/>
                <a:ea typeface="Calibri"/>
                <a:cs typeface="Calibri"/>
                <a:sym typeface="Calibri"/>
              </a:rPr>
              <a:t>Intact</a:t>
            </a:r>
            <a:endParaRPr>
              <a:solidFill>
                <a:schemeClr val="dk1"/>
              </a:solidFill>
              <a:latin typeface="Calibri"/>
              <a:ea typeface="Calibri"/>
              <a:cs typeface="Calibri"/>
              <a:sym typeface="Calibri"/>
            </a:endParaRPr>
          </a:p>
          <a:p>
            <a:pPr indent="-166358" lvl="0" marL="166358" rtl="0" algn="l">
              <a:lnSpc>
                <a:spcPct val="100000"/>
              </a:lnSpc>
              <a:spcBef>
                <a:spcPts val="0"/>
              </a:spcBef>
              <a:spcAft>
                <a:spcPts val="0"/>
              </a:spcAft>
              <a:buClr>
                <a:schemeClr val="dk1"/>
              </a:buClr>
              <a:buSzPts val="1200"/>
              <a:buFont typeface="Arial"/>
              <a:buChar char="•"/>
            </a:pPr>
            <a:r>
              <a:rPr lang="en-US">
                <a:solidFill>
                  <a:schemeClr val="dk1"/>
                </a:solidFill>
                <a:latin typeface="Calibri"/>
                <a:ea typeface="Calibri"/>
                <a:cs typeface="Calibri"/>
                <a:sym typeface="Calibri"/>
              </a:rPr>
              <a:t>Extremities/neurologic</a:t>
            </a:r>
            <a:endParaRPr/>
          </a:p>
          <a:p>
            <a:pPr indent="-166358" lvl="1" marL="609979" rtl="0" algn="l">
              <a:lnSpc>
                <a:spcPct val="100000"/>
              </a:lnSpc>
              <a:spcBef>
                <a:spcPts val="0"/>
              </a:spcBef>
              <a:spcAft>
                <a:spcPts val="0"/>
              </a:spcAft>
              <a:buClr>
                <a:schemeClr val="dk1"/>
              </a:buClr>
              <a:buSzPts val="1200"/>
              <a:buFont typeface="Arial"/>
              <a:buChar char="•"/>
            </a:pPr>
            <a:r>
              <a:rPr lang="en-US">
                <a:solidFill>
                  <a:schemeClr val="dk1"/>
                </a:solidFill>
                <a:latin typeface="Calibri"/>
                <a:ea typeface="Calibri"/>
                <a:cs typeface="Calibri"/>
                <a:sym typeface="Calibri"/>
              </a:rPr>
              <a:t>Patient has an open fracture of the right radial/ulna just above the wrist. </a:t>
            </a:r>
            <a:endParaRPr/>
          </a:p>
          <a:p>
            <a:pPr indent="-166358" lvl="1" marL="609979" rtl="0" algn="l">
              <a:lnSpc>
                <a:spcPct val="100000"/>
              </a:lnSpc>
              <a:spcBef>
                <a:spcPts val="0"/>
              </a:spcBef>
              <a:spcAft>
                <a:spcPts val="0"/>
              </a:spcAft>
              <a:buClr>
                <a:schemeClr val="dk1"/>
              </a:buClr>
              <a:buSzPts val="1200"/>
              <a:buFont typeface="Arial"/>
              <a:buChar char="•"/>
            </a:pPr>
            <a:r>
              <a:rPr lang="en-US">
                <a:solidFill>
                  <a:schemeClr val="dk1"/>
                </a:solidFill>
                <a:latin typeface="Calibri"/>
                <a:ea typeface="Calibri"/>
                <a:cs typeface="Calibri"/>
                <a:sym typeface="Calibri"/>
              </a:rPr>
              <a:t>The right forearm is deformed with an open fracture that is bleeding, which is controlled by splinting. </a:t>
            </a:r>
            <a:endParaRPr/>
          </a:p>
          <a:p>
            <a:pPr indent="-166358" lvl="2" marL="1053600" rtl="0" algn="l">
              <a:lnSpc>
                <a:spcPct val="100000"/>
              </a:lnSpc>
              <a:spcBef>
                <a:spcPts val="0"/>
              </a:spcBef>
              <a:spcAft>
                <a:spcPts val="0"/>
              </a:spcAft>
              <a:buClr>
                <a:schemeClr val="dk1"/>
              </a:buClr>
              <a:buSzPts val="1200"/>
              <a:buFont typeface="Arial"/>
              <a:buChar char="•"/>
            </a:pPr>
            <a:r>
              <a:rPr lang="en-US">
                <a:solidFill>
                  <a:schemeClr val="dk1"/>
                </a:solidFill>
                <a:latin typeface="Calibri"/>
                <a:ea typeface="Calibri"/>
                <a:cs typeface="Calibri"/>
                <a:sym typeface="Calibri"/>
              </a:rPr>
              <a:t>Bleeding is controlled. </a:t>
            </a:r>
            <a:endParaRPr>
              <a:solidFill>
                <a:schemeClr val="dk1"/>
              </a:solidFill>
              <a:latin typeface="Calibri"/>
              <a:ea typeface="Calibri"/>
              <a:cs typeface="Calibri"/>
              <a:sym typeface="Calibri"/>
            </a:endParaRPr>
          </a:p>
          <a:p>
            <a:pPr indent="0" lvl="0" marL="0" rtl="0" algn="l">
              <a:lnSpc>
                <a:spcPct val="100000"/>
              </a:lnSpc>
              <a:spcBef>
                <a:spcPts val="0"/>
              </a:spcBef>
              <a:spcAft>
                <a:spcPts val="0"/>
              </a:spcAft>
              <a:buSzPts val="1400"/>
              <a:buNone/>
            </a:pPr>
            <a:r>
              <a:t/>
            </a:r>
            <a:endParaRPr>
              <a:solidFill>
                <a:schemeClr val="dk1"/>
              </a:solidFill>
              <a:latin typeface="Calibri"/>
              <a:ea typeface="Calibri"/>
              <a:cs typeface="Calibri"/>
              <a:sym typeface="Calibri"/>
            </a:endParaRPr>
          </a:p>
        </p:txBody>
      </p:sp>
      <p:sp>
        <p:nvSpPr>
          <p:cNvPr id="173" name="Google Shape;173;p17:notes"/>
          <p:cNvSpPr txBox="1"/>
          <p:nvPr>
            <p:ph idx="12" type="sldNum"/>
          </p:nvPr>
        </p:nvSpPr>
        <p:spPr>
          <a:xfrm>
            <a:off x="3884613" y="8685214"/>
            <a:ext cx="2971800" cy="458787"/>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Calibri"/>
              <a:buNone/>
            </a:pPr>
            <a:fld id="{00000000-1234-1234-1234-123412341234}" type="slidenum">
              <a:rPr b="0" i="0" lang="en-US" sz="1200" u="none" cap="none" strike="noStrike">
                <a:solidFill>
                  <a:srgbClr val="000000"/>
                </a:solidFill>
                <a:latin typeface="Calibri"/>
                <a:ea typeface="Calibri"/>
                <a:cs typeface="Calibri"/>
                <a:sym typeface="Calibri"/>
              </a:rPr>
              <a:t>‹#›</a:t>
            </a:fld>
            <a:endParaRPr b="0" i="0" sz="1200" u="none" cap="none" strike="noStrike">
              <a:solidFill>
                <a:srgbClr val="000000"/>
              </a:solidFill>
              <a:latin typeface="Calibri"/>
              <a:ea typeface="Calibri"/>
              <a:cs typeface="Calibri"/>
              <a:sym typeface="Calibri"/>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7" name="Shape 177"/>
        <p:cNvGrpSpPr/>
        <p:nvPr/>
      </p:nvGrpSpPr>
      <p:grpSpPr>
        <a:xfrm>
          <a:off x="0" y="0"/>
          <a:ext cx="0" cy="0"/>
          <a:chOff x="0" y="0"/>
          <a:chExt cx="0" cy="0"/>
        </a:xfrm>
      </p:grpSpPr>
      <p:sp>
        <p:nvSpPr>
          <p:cNvPr id="178" name="Google Shape;178;p18:notes"/>
          <p:cNvSpPr txBox="1"/>
          <p:nvPr>
            <p:ph idx="1" type="body"/>
          </p:nvPr>
        </p:nvSpPr>
        <p:spPr>
          <a:xfrm>
            <a:off x="685800" y="4400550"/>
            <a:ext cx="5486400" cy="3600450"/>
          </a:xfrm>
          <a:prstGeom prst="rect">
            <a:avLst/>
          </a:prstGeom>
          <a:noFill/>
          <a:ln>
            <a:noFill/>
          </a:ln>
        </p:spPr>
        <p:txBody>
          <a:bodyPr anchorCtr="0" anchor="ctr" bIns="88700" lIns="88700" spcFirstLastPara="1" rIns="88700" wrap="square" tIns="88700">
            <a:noAutofit/>
          </a:bodyPr>
          <a:lstStyle/>
          <a:p>
            <a:pPr indent="-228600" lvl="0" marL="457200" rtl="0" algn="l">
              <a:lnSpc>
                <a:spcPct val="100000"/>
              </a:lnSpc>
              <a:spcBef>
                <a:spcPts val="0"/>
              </a:spcBef>
              <a:spcAft>
                <a:spcPts val="0"/>
              </a:spcAft>
              <a:buClr>
                <a:srgbClr val="000000"/>
              </a:buClr>
              <a:buSzPts val="1400"/>
              <a:buNone/>
            </a:pPr>
            <a:r>
              <a:rPr lang="en-US">
                <a:solidFill>
                  <a:schemeClr val="dk1"/>
                </a:solidFill>
                <a:latin typeface="Calibri"/>
                <a:ea typeface="Calibri"/>
                <a:cs typeface="Calibri"/>
                <a:sym typeface="Calibri"/>
              </a:rPr>
              <a:t>Instructor Notes</a:t>
            </a:r>
            <a:endParaRPr>
              <a:solidFill>
                <a:schemeClr val="dk1"/>
              </a:solidFill>
              <a:latin typeface="Calibri"/>
              <a:ea typeface="Calibri"/>
              <a:cs typeface="Calibri"/>
              <a:sym typeface="Calibri"/>
            </a:endParaRPr>
          </a:p>
          <a:p>
            <a:pPr indent="-228600" lvl="0" marL="457200" rtl="0" algn="l">
              <a:lnSpc>
                <a:spcPct val="100000"/>
              </a:lnSpc>
              <a:spcBef>
                <a:spcPts val="0"/>
              </a:spcBef>
              <a:spcAft>
                <a:spcPts val="0"/>
              </a:spcAft>
              <a:buClr>
                <a:srgbClr val="000000"/>
              </a:buClr>
              <a:buSzPts val="1400"/>
              <a:buNone/>
            </a:pPr>
            <a:r>
              <a:t/>
            </a:r>
            <a:endParaRPr>
              <a:solidFill>
                <a:schemeClr val="dk1"/>
              </a:solidFill>
              <a:latin typeface="Calibri"/>
              <a:ea typeface="Calibri"/>
              <a:cs typeface="Calibri"/>
              <a:sym typeface="Calibri"/>
            </a:endParaRPr>
          </a:p>
          <a:p>
            <a:pPr indent="-228600" lvl="0" marL="457200" rtl="0" algn="l">
              <a:lnSpc>
                <a:spcPct val="100000"/>
              </a:lnSpc>
              <a:spcBef>
                <a:spcPts val="0"/>
              </a:spcBef>
              <a:spcAft>
                <a:spcPts val="0"/>
              </a:spcAft>
              <a:buClr>
                <a:srgbClr val="000000"/>
              </a:buClr>
              <a:buSzPts val="1400"/>
              <a:buNone/>
            </a:pPr>
            <a:r>
              <a:rPr lang="en-US">
                <a:solidFill>
                  <a:schemeClr val="dk1"/>
                </a:solidFill>
                <a:latin typeface="Calibri"/>
                <a:ea typeface="Calibri"/>
                <a:cs typeface="Calibri"/>
                <a:sym typeface="Calibri"/>
              </a:rPr>
              <a:t>Remind students of the patient in the case study and his condition. </a:t>
            </a:r>
            <a:endParaRPr/>
          </a:p>
          <a:p>
            <a:pPr indent="-166358" lvl="0" marL="166358" rtl="0" algn="l">
              <a:lnSpc>
                <a:spcPct val="100000"/>
              </a:lnSpc>
              <a:spcBef>
                <a:spcPts val="0"/>
              </a:spcBef>
              <a:spcAft>
                <a:spcPts val="0"/>
              </a:spcAft>
              <a:buClr>
                <a:srgbClr val="000000"/>
              </a:buClr>
              <a:buSzPts val="1400"/>
              <a:buFont typeface="Arial"/>
              <a:buChar char="•"/>
            </a:pPr>
            <a:r>
              <a:rPr lang="en-US">
                <a:solidFill>
                  <a:schemeClr val="dk1"/>
                </a:solidFill>
                <a:latin typeface="Calibri"/>
                <a:ea typeface="Calibri"/>
                <a:cs typeface="Calibri"/>
                <a:sym typeface="Calibri"/>
              </a:rPr>
              <a:t>What is the condition of the patient? </a:t>
            </a:r>
            <a:endParaRPr>
              <a:solidFill>
                <a:schemeClr val="dk1"/>
              </a:solidFill>
              <a:latin typeface="Calibri"/>
              <a:ea typeface="Calibri"/>
              <a:cs typeface="Calibri"/>
              <a:sym typeface="Calibri"/>
            </a:endParaRPr>
          </a:p>
          <a:p>
            <a:pPr indent="-166358" lvl="1" marL="609979" rtl="0" algn="l">
              <a:lnSpc>
                <a:spcPct val="100000"/>
              </a:lnSpc>
              <a:spcBef>
                <a:spcPts val="0"/>
              </a:spcBef>
              <a:spcAft>
                <a:spcPts val="0"/>
              </a:spcAft>
              <a:buClr>
                <a:schemeClr val="dk1"/>
              </a:buClr>
              <a:buSzPts val="1200"/>
              <a:buFont typeface="Arial"/>
              <a:buChar char="•"/>
            </a:pPr>
            <a:r>
              <a:rPr lang="en-US">
                <a:solidFill>
                  <a:schemeClr val="dk1"/>
                </a:solidFill>
                <a:latin typeface="Calibri"/>
                <a:ea typeface="Calibri"/>
                <a:cs typeface="Calibri"/>
                <a:sym typeface="Calibri"/>
              </a:rPr>
              <a:t>X—Oozing of dark blood from the right side of the head</a:t>
            </a:r>
            <a:endParaRPr>
              <a:solidFill>
                <a:schemeClr val="dk1"/>
              </a:solidFill>
              <a:latin typeface="Calibri"/>
              <a:ea typeface="Calibri"/>
              <a:cs typeface="Calibri"/>
              <a:sym typeface="Calibri"/>
            </a:endParaRPr>
          </a:p>
          <a:p>
            <a:pPr indent="-166358" lvl="1" marL="609979" rtl="0" algn="l">
              <a:lnSpc>
                <a:spcPct val="100000"/>
              </a:lnSpc>
              <a:spcBef>
                <a:spcPts val="0"/>
              </a:spcBef>
              <a:spcAft>
                <a:spcPts val="0"/>
              </a:spcAft>
              <a:buClr>
                <a:schemeClr val="dk1"/>
              </a:buClr>
              <a:buSzPts val="1200"/>
              <a:buFont typeface="Arial"/>
              <a:buChar char="•"/>
            </a:pPr>
            <a:r>
              <a:rPr lang="en-US">
                <a:solidFill>
                  <a:schemeClr val="dk1"/>
                </a:solidFill>
                <a:latin typeface="Calibri"/>
                <a:ea typeface="Calibri"/>
                <a:cs typeface="Calibri"/>
                <a:sym typeface="Calibri"/>
              </a:rPr>
              <a:t>A—Patent, patient is talking to you but confused, you see no airway obstruction and your partner is performing manual in-line stabilization.</a:t>
            </a:r>
            <a:endParaRPr>
              <a:solidFill>
                <a:schemeClr val="dk1"/>
              </a:solidFill>
              <a:latin typeface="Calibri"/>
              <a:ea typeface="Calibri"/>
              <a:cs typeface="Calibri"/>
              <a:sym typeface="Calibri"/>
            </a:endParaRPr>
          </a:p>
          <a:p>
            <a:pPr indent="-166358" lvl="1" marL="609979" rtl="0" algn="l">
              <a:lnSpc>
                <a:spcPct val="100000"/>
              </a:lnSpc>
              <a:spcBef>
                <a:spcPts val="0"/>
              </a:spcBef>
              <a:spcAft>
                <a:spcPts val="0"/>
              </a:spcAft>
              <a:buClr>
                <a:schemeClr val="dk1"/>
              </a:buClr>
              <a:buSzPts val="1200"/>
              <a:buFont typeface="Arial"/>
              <a:buChar char="•"/>
            </a:pPr>
            <a:r>
              <a:rPr lang="en-US">
                <a:solidFill>
                  <a:schemeClr val="dk1"/>
                </a:solidFill>
                <a:latin typeface="Calibri"/>
                <a:ea typeface="Calibri"/>
                <a:cs typeface="Calibri"/>
                <a:sym typeface="Calibri"/>
              </a:rPr>
              <a:t>B—Breathing is increased, 20 breaths/min, lungs clear bilaterally</a:t>
            </a:r>
            <a:endParaRPr>
              <a:solidFill>
                <a:schemeClr val="dk1"/>
              </a:solidFill>
              <a:latin typeface="Calibri"/>
              <a:ea typeface="Calibri"/>
              <a:cs typeface="Calibri"/>
              <a:sym typeface="Calibri"/>
            </a:endParaRPr>
          </a:p>
          <a:p>
            <a:pPr indent="-166358" lvl="1" marL="609979" rtl="0" algn="l">
              <a:lnSpc>
                <a:spcPct val="100000"/>
              </a:lnSpc>
              <a:spcBef>
                <a:spcPts val="0"/>
              </a:spcBef>
              <a:spcAft>
                <a:spcPts val="0"/>
              </a:spcAft>
              <a:buClr>
                <a:schemeClr val="dk1"/>
              </a:buClr>
              <a:buSzPts val="1200"/>
              <a:buFont typeface="Arial"/>
              <a:buChar char="•"/>
            </a:pPr>
            <a:r>
              <a:rPr lang="en-US">
                <a:solidFill>
                  <a:schemeClr val="dk1"/>
                </a:solidFill>
                <a:latin typeface="Calibri"/>
                <a:ea typeface="Calibri"/>
                <a:cs typeface="Calibri"/>
                <a:sym typeface="Calibri"/>
              </a:rPr>
              <a:t>C—Skin is pale, warm and dry; pulse 100 beats/min, SpO</a:t>
            </a:r>
            <a:r>
              <a:rPr baseline="-25000" lang="en-US">
                <a:solidFill>
                  <a:schemeClr val="dk1"/>
                </a:solidFill>
                <a:latin typeface="Calibri"/>
                <a:ea typeface="Calibri"/>
                <a:cs typeface="Calibri"/>
                <a:sym typeface="Calibri"/>
              </a:rPr>
              <a:t>2</a:t>
            </a:r>
            <a:r>
              <a:rPr lang="en-US">
                <a:solidFill>
                  <a:schemeClr val="dk1"/>
                </a:solidFill>
                <a:latin typeface="Calibri"/>
                <a:ea typeface="Calibri"/>
                <a:cs typeface="Calibri"/>
                <a:sym typeface="Calibri"/>
              </a:rPr>
              <a:t> 92%,  ETCO</a:t>
            </a:r>
            <a:r>
              <a:rPr baseline="-25000" lang="en-US">
                <a:solidFill>
                  <a:schemeClr val="dk1"/>
                </a:solidFill>
                <a:latin typeface="Calibri"/>
                <a:ea typeface="Calibri"/>
                <a:cs typeface="Calibri"/>
                <a:sym typeface="Calibri"/>
              </a:rPr>
              <a:t>2</a:t>
            </a:r>
            <a:r>
              <a:rPr lang="en-US">
                <a:solidFill>
                  <a:schemeClr val="dk1"/>
                </a:solidFill>
                <a:latin typeface="Calibri"/>
                <a:ea typeface="Calibri"/>
                <a:cs typeface="Calibri"/>
                <a:sym typeface="Calibri"/>
              </a:rPr>
              <a:t> 32 mm Hg</a:t>
            </a:r>
            <a:endParaRPr>
              <a:solidFill>
                <a:schemeClr val="dk1"/>
              </a:solidFill>
              <a:latin typeface="Calibri"/>
              <a:ea typeface="Calibri"/>
              <a:cs typeface="Calibri"/>
              <a:sym typeface="Calibri"/>
            </a:endParaRPr>
          </a:p>
          <a:p>
            <a:pPr indent="-166358" lvl="1" marL="609979" rtl="0" algn="l">
              <a:lnSpc>
                <a:spcPct val="100000"/>
              </a:lnSpc>
              <a:spcBef>
                <a:spcPts val="0"/>
              </a:spcBef>
              <a:spcAft>
                <a:spcPts val="0"/>
              </a:spcAft>
              <a:buClr>
                <a:schemeClr val="dk1"/>
              </a:buClr>
              <a:buSzPts val="1200"/>
              <a:buFont typeface="Arial"/>
              <a:buChar char="•"/>
            </a:pPr>
            <a:r>
              <a:rPr lang="en-US">
                <a:solidFill>
                  <a:schemeClr val="dk1"/>
                </a:solidFill>
                <a:latin typeface="Calibri"/>
                <a:ea typeface="Calibri"/>
                <a:cs typeface="Calibri"/>
                <a:sym typeface="Calibri"/>
              </a:rPr>
              <a:t>D—Patient is conscious, confused GCS 13 (E3, V4, M6), pupils 3 mm and equal bilaterally</a:t>
            </a:r>
            <a:endParaRPr>
              <a:solidFill>
                <a:schemeClr val="dk1"/>
              </a:solidFill>
              <a:latin typeface="Calibri"/>
              <a:ea typeface="Calibri"/>
              <a:cs typeface="Calibri"/>
              <a:sym typeface="Calibri"/>
            </a:endParaRPr>
          </a:p>
          <a:p>
            <a:pPr indent="-166358" lvl="1" marL="609979" rtl="0" algn="l">
              <a:lnSpc>
                <a:spcPct val="100000"/>
              </a:lnSpc>
              <a:spcBef>
                <a:spcPts val="0"/>
              </a:spcBef>
              <a:spcAft>
                <a:spcPts val="0"/>
              </a:spcAft>
              <a:buClr>
                <a:srgbClr val="FF0000"/>
              </a:buClr>
              <a:buSzPts val="1200"/>
              <a:buFont typeface="Arial"/>
              <a:buChar char="•"/>
            </a:pPr>
            <a:r>
              <a:rPr lang="en-US">
                <a:solidFill>
                  <a:srgbClr val="FF0000"/>
                </a:solidFill>
                <a:latin typeface="Calibri"/>
                <a:ea typeface="Calibri"/>
                <a:cs typeface="Calibri"/>
                <a:sym typeface="Calibri"/>
              </a:rPr>
              <a:t>E—Outside temp is warm 78</a:t>
            </a:r>
            <a:r>
              <a:rPr lang="en-US">
                <a:solidFill>
                  <a:schemeClr val="dk1"/>
                </a:solidFill>
                <a:latin typeface="Calibri"/>
                <a:ea typeface="Calibri"/>
                <a:cs typeface="Calibri"/>
                <a:sym typeface="Calibri"/>
              </a:rPr>
              <a:t>°F (25°C)</a:t>
            </a:r>
            <a:r>
              <a:rPr lang="en-US">
                <a:solidFill>
                  <a:srgbClr val="FF0000"/>
                </a:solidFill>
                <a:latin typeface="Calibri"/>
                <a:ea typeface="Calibri"/>
                <a:cs typeface="Calibri"/>
                <a:sym typeface="Calibri"/>
              </a:rPr>
              <a:t>. Patient’s skin temperature is normal. You expose and find that the right forearm is deformed with an open fracture that is bleeding.</a:t>
            </a:r>
            <a:endParaRPr>
              <a:solidFill>
                <a:schemeClr val="dk1"/>
              </a:solidFill>
              <a:latin typeface="Calibri"/>
              <a:ea typeface="Calibri"/>
              <a:cs typeface="Calibri"/>
              <a:sym typeface="Calibri"/>
            </a:endParaRPr>
          </a:p>
          <a:p>
            <a:pPr indent="-166358" lvl="0" marL="166358" rtl="0" algn="l">
              <a:lnSpc>
                <a:spcPct val="100000"/>
              </a:lnSpc>
              <a:spcBef>
                <a:spcPts val="0"/>
              </a:spcBef>
              <a:spcAft>
                <a:spcPts val="0"/>
              </a:spcAft>
              <a:buClr>
                <a:srgbClr val="000000"/>
              </a:buClr>
              <a:buSzPts val="1400"/>
              <a:buFont typeface="Arial"/>
              <a:buChar char="•"/>
            </a:pPr>
            <a:r>
              <a:rPr lang="en-US">
                <a:solidFill>
                  <a:schemeClr val="dk1"/>
                </a:solidFill>
                <a:latin typeface="Calibri"/>
                <a:ea typeface="Calibri"/>
                <a:cs typeface="Calibri"/>
                <a:sym typeface="Calibri"/>
              </a:rPr>
              <a:t>What kind of brain injury might the patient have? </a:t>
            </a:r>
            <a:endParaRPr>
              <a:solidFill>
                <a:schemeClr val="dk1"/>
              </a:solidFill>
              <a:latin typeface="Calibri"/>
              <a:ea typeface="Calibri"/>
              <a:cs typeface="Calibri"/>
              <a:sym typeface="Calibri"/>
            </a:endParaRPr>
          </a:p>
          <a:p>
            <a:pPr indent="-166358" lvl="1" marL="609979" rtl="0" algn="l">
              <a:lnSpc>
                <a:spcPct val="100000"/>
              </a:lnSpc>
              <a:spcBef>
                <a:spcPts val="0"/>
              </a:spcBef>
              <a:spcAft>
                <a:spcPts val="0"/>
              </a:spcAft>
              <a:buClr>
                <a:srgbClr val="000000"/>
              </a:buClr>
              <a:buSzPts val="1400"/>
              <a:buFont typeface="Arial"/>
              <a:buChar char="•"/>
            </a:pPr>
            <a:r>
              <a:rPr lang="en-US">
                <a:solidFill>
                  <a:schemeClr val="dk1"/>
                </a:solidFill>
                <a:latin typeface="Calibri"/>
                <a:ea typeface="Calibri"/>
                <a:cs typeface="Calibri"/>
                <a:sym typeface="Calibri"/>
              </a:rPr>
              <a:t>Have an open discussion with students about the possible brain injuries that the patient from the case study might have. Let students brainstorm and, if possible, write students’ ideas on a white board. </a:t>
            </a:r>
            <a:endParaRPr>
              <a:solidFill>
                <a:schemeClr val="dk1"/>
              </a:solidFill>
              <a:latin typeface="Calibri"/>
              <a:ea typeface="Calibri"/>
              <a:cs typeface="Calibri"/>
              <a:sym typeface="Calibri"/>
            </a:endParaRPr>
          </a:p>
          <a:p>
            <a:pPr indent="-228600" lvl="0" marL="457200" rtl="0" algn="l">
              <a:lnSpc>
                <a:spcPct val="100000"/>
              </a:lnSpc>
              <a:spcBef>
                <a:spcPts val="0"/>
              </a:spcBef>
              <a:spcAft>
                <a:spcPts val="0"/>
              </a:spcAft>
              <a:buClr>
                <a:srgbClr val="000000"/>
              </a:buClr>
              <a:buSzPts val="1400"/>
              <a:buNone/>
            </a:pPr>
            <a:r>
              <a:t/>
            </a:r>
            <a:endParaRPr>
              <a:solidFill>
                <a:schemeClr val="dk1"/>
              </a:solidFill>
              <a:latin typeface="Calibri"/>
              <a:ea typeface="Calibri"/>
              <a:cs typeface="Calibri"/>
              <a:sym typeface="Calibri"/>
            </a:endParaRPr>
          </a:p>
        </p:txBody>
      </p:sp>
      <p:sp>
        <p:nvSpPr>
          <p:cNvPr id="179" name="Google Shape;179;p18: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5" name="Shape 185"/>
        <p:cNvGrpSpPr/>
        <p:nvPr/>
      </p:nvGrpSpPr>
      <p:grpSpPr>
        <a:xfrm>
          <a:off x="0" y="0"/>
          <a:ext cx="0" cy="0"/>
          <a:chOff x="0" y="0"/>
          <a:chExt cx="0" cy="0"/>
        </a:xfrm>
      </p:grpSpPr>
      <p:sp>
        <p:nvSpPr>
          <p:cNvPr id="186" name="Google Shape;186;p19: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87" name="Google Shape;187;p19: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n-US">
                <a:solidFill>
                  <a:schemeClr val="dk1"/>
                </a:solidFill>
                <a:latin typeface="Calibri"/>
                <a:ea typeface="Calibri"/>
                <a:cs typeface="Calibri"/>
                <a:sym typeface="Calibri"/>
              </a:rPr>
              <a:t>Instructor Notes</a:t>
            </a:r>
            <a:endParaRPr>
              <a:solidFill>
                <a:schemeClr val="dk1"/>
              </a:solidFill>
              <a:latin typeface="Calibri"/>
              <a:ea typeface="Calibri"/>
              <a:cs typeface="Calibri"/>
              <a:sym typeface="Calibri"/>
            </a:endParaRPr>
          </a:p>
          <a:p>
            <a:pPr indent="0" lvl="0" marL="0" rtl="0" algn="l">
              <a:lnSpc>
                <a:spcPct val="100000"/>
              </a:lnSpc>
              <a:spcBef>
                <a:spcPts val="0"/>
              </a:spcBef>
              <a:spcAft>
                <a:spcPts val="0"/>
              </a:spcAft>
              <a:buSzPts val="1400"/>
              <a:buNone/>
            </a:pPr>
            <a:r>
              <a:t/>
            </a:r>
            <a:endParaRPr>
              <a:solidFill>
                <a:schemeClr val="dk1"/>
              </a:solidFill>
              <a:latin typeface="Calibri"/>
              <a:ea typeface="Calibri"/>
              <a:cs typeface="Calibri"/>
              <a:sym typeface="Calibri"/>
            </a:endParaRPr>
          </a:p>
          <a:p>
            <a:pPr indent="0" lvl="0" marL="0" rtl="0" algn="l">
              <a:lnSpc>
                <a:spcPct val="100000"/>
              </a:lnSpc>
              <a:spcBef>
                <a:spcPts val="0"/>
              </a:spcBef>
              <a:spcAft>
                <a:spcPts val="0"/>
              </a:spcAft>
              <a:buSzPts val="1400"/>
              <a:buNone/>
            </a:pPr>
            <a:r>
              <a:rPr lang="en-US">
                <a:solidFill>
                  <a:schemeClr val="dk1"/>
                </a:solidFill>
                <a:latin typeface="Calibri"/>
                <a:ea typeface="Calibri"/>
                <a:cs typeface="Calibri"/>
                <a:sym typeface="Calibri"/>
              </a:rPr>
              <a:t>Continue to present the case study to students.</a:t>
            </a:r>
            <a:endParaRPr>
              <a:solidFill>
                <a:schemeClr val="dk1"/>
              </a:solidFill>
              <a:latin typeface="Calibri"/>
              <a:ea typeface="Calibri"/>
              <a:cs typeface="Calibri"/>
              <a:sym typeface="Calibri"/>
            </a:endParaRPr>
          </a:p>
          <a:p>
            <a:pPr indent="-166358" lvl="0" marL="166358" rtl="0" algn="l">
              <a:lnSpc>
                <a:spcPct val="100000"/>
              </a:lnSpc>
              <a:spcBef>
                <a:spcPts val="0"/>
              </a:spcBef>
              <a:spcAft>
                <a:spcPts val="0"/>
              </a:spcAft>
              <a:buClr>
                <a:schemeClr val="dk1"/>
              </a:buClr>
              <a:buSzPts val="1200"/>
              <a:buFont typeface="Arial"/>
              <a:buChar char="•"/>
            </a:pPr>
            <a:r>
              <a:rPr lang="en-US">
                <a:solidFill>
                  <a:schemeClr val="dk1"/>
                </a:solidFill>
                <a:latin typeface="Calibri"/>
                <a:ea typeface="Calibri"/>
                <a:cs typeface="Calibri"/>
                <a:sym typeface="Calibri"/>
              </a:rPr>
              <a:t>Continue to hold the head in-line with the spine and prevent excessive spinal movement. </a:t>
            </a:r>
            <a:endParaRPr/>
          </a:p>
          <a:p>
            <a:pPr indent="-166358" lvl="0" marL="166358" rtl="0" algn="l">
              <a:lnSpc>
                <a:spcPct val="100000"/>
              </a:lnSpc>
              <a:spcBef>
                <a:spcPts val="0"/>
              </a:spcBef>
              <a:spcAft>
                <a:spcPts val="0"/>
              </a:spcAft>
              <a:buClr>
                <a:schemeClr val="dk1"/>
              </a:buClr>
              <a:buSzPts val="1200"/>
              <a:buFont typeface="Arial"/>
              <a:buChar char="•"/>
            </a:pPr>
            <a:r>
              <a:rPr lang="en-US">
                <a:solidFill>
                  <a:schemeClr val="dk1"/>
                </a:solidFill>
                <a:latin typeface="Calibri"/>
                <a:ea typeface="Calibri"/>
                <a:cs typeface="Calibri"/>
                <a:sym typeface="Calibri"/>
              </a:rPr>
              <a:t>The fracture is splinted to control bleeding.</a:t>
            </a:r>
            <a:endParaRPr>
              <a:solidFill>
                <a:schemeClr val="dk1"/>
              </a:solidFill>
              <a:latin typeface="Calibri"/>
              <a:ea typeface="Calibri"/>
              <a:cs typeface="Calibri"/>
              <a:sym typeface="Calibri"/>
            </a:endParaRPr>
          </a:p>
          <a:p>
            <a:pPr indent="-165735" lvl="0" marL="165735" rtl="0" algn="l">
              <a:lnSpc>
                <a:spcPct val="100000"/>
              </a:lnSpc>
              <a:spcBef>
                <a:spcPts val="0"/>
              </a:spcBef>
              <a:spcAft>
                <a:spcPts val="0"/>
              </a:spcAft>
              <a:buClr>
                <a:schemeClr val="dk1"/>
              </a:buClr>
              <a:buSzPts val="1200"/>
              <a:buFont typeface="Arial"/>
              <a:buChar char="•"/>
            </a:pPr>
            <a:r>
              <a:rPr lang="en-US">
                <a:solidFill>
                  <a:schemeClr val="dk1"/>
                </a:solidFill>
                <a:latin typeface="Calibri"/>
                <a:ea typeface="Calibri"/>
                <a:cs typeface="Calibri"/>
                <a:sym typeface="Calibri"/>
              </a:rPr>
              <a:t>He is placed on oxygen via nasal cannula</a:t>
            </a:r>
            <a:r>
              <a:rPr lang="en-US">
                <a:solidFill>
                  <a:schemeClr val="dk1"/>
                </a:solidFill>
              </a:rPr>
              <a:t>. </a:t>
            </a:r>
            <a:endParaRPr>
              <a:solidFill>
                <a:schemeClr val="dk1"/>
              </a:solidFill>
            </a:endParaRPr>
          </a:p>
          <a:p>
            <a:pPr indent="0" lvl="0" marL="0" rtl="0" algn="l">
              <a:lnSpc>
                <a:spcPct val="100000"/>
              </a:lnSpc>
              <a:spcBef>
                <a:spcPts val="0"/>
              </a:spcBef>
              <a:spcAft>
                <a:spcPts val="0"/>
              </a:spcAft>
              <a:buSzPts val="1400"/>
              <a:buNone/>
            </a:pPr>
            <a:r>
              <a:t/>
            </a:r>
            <a:endParaRPr>
              <a:solidFill>
                <a:schemeClr val="dk1"/>
              </a:solidFill>
              <a:latin typeface="Calibri"/>
              <a:ea typeface="Calibri"/>
              <a:cs typeface="Calibri"/>
              <a:sym typeface="Calibri"/>
            </a:endParaRPr>
          </a:p>
        </p:txBody>
      </p:sp>
      <p:sp>
        <p:nvSpPr>
          <p:cNvPr id="188" name="Google Shape;188;p19:notes"/>
          <p:cNvSpPr txBox="1"/>
          <p:nvPr>
            <p:ph idx="12" type="sldNum"/>
          </p:nvPr>
        </p:nvSpPr>
        <p:spPr>
          <a:xfrm>
            <a:off x="3884613" y="8685214"/>
            <a:ext cx="2971800" cy="458787"/>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chemeClr val="dk1"/>
              </a:buClr>
              <a:buSzPts val="1200"/>
              <a:buFont typeface="Calibri"/>
              <a:buNone/>
            </a:pPr>
            <a:fld id="{00000000-1234-1234-1234-123412341234}" type="slidenum">
              <a:rPr b="0" i="0" lang="en-US"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2" name="Shape 192"/>
        <p:cNvGrpSpPr/>
        <p:nvPr/>
      </p:nvGrpSpPr>
      <p:grpSpPr>
        <a:xfrm>
          <a:off x="0" y="0"/>
          <a:ext cx="0" cy="0"/>
          <a:chOff x="0" y="0"/>
          <a:chExt cx="0" cy="0"/>
        </a:xfrm>
      </p:grpSpPr>
      <p:sp>
        <p:nvSpPr>
          <p:cNvPr id="193" name="Google Shape;193;p20: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94" name="Google Shape;194;p20: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228600" lvl="0" marL="457200" marR="0" rtl="0" algn="l">
              <a:lnSpc>
                <a:spcPct val="100000"/>
              </a:lnSpc>
              <a:spcBef>
                <a:spcPts val="0"/>
              </a:spcBef>
              <a:spcAft>
                <a:spcPts val="0"/>
              </a:spcAft>
              <a:buSzPts val="1400"/>
              <a:buNone/>
            </a:pPr>
            <a:r>
              <a:rPr lang="en-US"/>
              <a:t>Instructor Notes</a:t>
            </a:r>
            <a:endParaRPr/>
          </a:p>
          <a:p>
            <a:pPr indent="-228600" lvl="0" marL="457200" marR="0" rtl="0" algn="l">
              <a:lnSpc>
                <a:spcPct val="100000"/>
              </a:lnSpc>
              <a:spcBef>
                <a:spcPts val="0"/>
              </a:spcBef>
              <a:spcAft>
                <a:spcPts val="0"/>
              </a:spcAft>
              <a:buSzPts val="1400"/>
              <a:buNone/>
            </a:pPr>
            <a:r>
              <a:t/>
            </a:r>
            <a:endParaRPr/>
          </a:p>
          <a:p>
            <a:pPr indent="-228600" lvl="0" marL="457200" marR="0" rtl="0" algn="l">
              <a:lnSpc>
                <a:spcPct val="100000"/>
              </a:lnSpc>
              <a:spcBef>
                <a:spcPts val="0"/>
              </a:spcBef>
              <a:spcAft>
                <a:spcPts val="0"/>
              </a:spcAft>
              <a:buSzPts val="1400"/>
              <a:buNone/>
            </a:pPr>
            <a:r>
              <a:rPr lang="en-US"/>
              <a:t>Begin a discussion with students by asking the following questions. </a:t>
            </a:r>
            <a:endParaRPr/>
          </a:p>
          <a:p>
            <a:pPr indent="-228600" lvl="0" marL="457200" marR="0" rtl="0" algn="l">
              <a:lnSpc>
                <a:spcPct val="100000"/>
              </a:lnSpc>
              <a:spcBef>
                <a:spcPts val="0"/>
              </a:spcBef>
              <a:spcAft>
                <a:spcPts val="0"/>
              </a:spcAft>
              <a:buSzPts val="1400"/>
              <a:buNone/>
            </a:pPr>
            <a:r>
              <a:t/>
            </a:r>
            <a:endParaRPr/>
          </a:p>
          <a:p>
            <a:pPr indent="-228600" lvl="0" marL="457200" marR="0" rtl="0" algn="l">
              <a:lnSpc>
                <a:spcPct val="100000"/>
              </a:lnSpc>
              <a:spcBef>
                <a:spcPts val="0"/>
              </a:spcBef>
              <a:spcAft>
                <a:spcPts val="0"/>
              </a:spcAft>
              <a:buSzPts val="1400"/>
              <a:buNone/>
            </a:pPr>
            <a:r>
              <a:rPr lang="en-US"/>
              <a:t>How does the EMS practitioner prevent secondary brain injury for this patient? </a:t>
            </a:r>
            <a:endParaRPr/>
          </a:p>
          <a:p>
            <a:pPr indent="-228600" lvl="0" marL="457200" rtl="0" algn="l">
              <a:lnSpc>
                <a:spcPct val="100000"/>
              </a:lnSpc>
              <a:spcBef>
                <a:spcPts val="0"/>
              </a:spcBef>
              <a:spcAft>
                <a:spcPts val="0"/>
              </a:spcAft>
              <a:buSzPts val="1400"/>
              <a:buChar char="•"/>
            </a:pPr>
            <a:r>
              <a:rPr lang="en-US"/>
              <a:t>Transport the patient at a 30-degree angle. </a:t>
            </a:r>
            <a:endParaRPr/>
          </a:p>
          <a:p>
            <a:pPr indent="-228600" lvl="0" marL="457200" rtl="0" algn="l">
              <a:lnSpc>
                <a:spcPct val="100000"/>
              </a:lnSpc>
              <a:spcBef>
                <a:spcPts val="0"/>
              </a:spcBef>
              <a:spcAft>
                <a:spcPts val="0"/>
              </a:spcAft>
              <a:buSzPts val="1400"/>
              <a:buChar char="•"/>
            </a:pPr>
            <a:r>
              <a:rPr lang="en-US"/>
              <a:t>Ensure that the patient does not suffer from hypotension. </a:t>
            </a:r>
            <a:endParaRPr/>
          </a:p>
          <a:p>
            <a:pPr indent="-228600" lvl="0" marL="457200" rtl="0" algn="l">
              <a:lnSpc>
                <a:spcPct val="100000"/>
              </a:lnSpc>
              <a:spcBef>
                <a:spcPts val="0"/>
              </a:spcBef>
              <a:spcAft>
                <a:spcPts val="0"/>
              </a:spcAft>
              <a:buSzPts val="1400"/>
              <a:buChar char="•"/>
            </a:pPr>
            <a:r>
              <a:rPr lang="en-US"/>
              <a:t>Ensure that the patient is adequately ventilated and oxygenated. </a:t>
            </a:r>
            <a:endParaRPr/>
          </a:p>
          <a:p>
            <a:pPr indent="-228600" lvl="1" marL="914400" rtl="0" algn="l">
              <a:lnSpc>
                <a:spcPct val="100000"/>
              </a:lnSpc>
              <a:spcBef>
                <a:spcPts val="0"/>
              </a:spcBef>
              <a:spcAft>
                <a:spcPts val="0"/>
              </a:spcAft>
              <a:buSzPts val="1400"/>
              <a:buChar char="•"/>
            </a:pPr>
            <a:r>
              <a:rPr lang="en-US"/>
              <a:t>Watch for hypotension, seizures, etc. </a:t>
            </a:r>
            <a:endParaRPr/>
          </a:p>
          <a:p>
            <a:pPr indent="-228600" lvl="0" marL="457200" marR="0" rtl="0" algn="l">
              <a:lnSpc>
                <a:spcPct val="100000"/>
              </a:lnSpc>
              <a:spcBef>
                <a:spcPts val="0"/>
              </a:spcBef>
              <a:spcAft>
                <a:spcPts val="0"/>
              </a:spcAft>
              <a:buSzPts val="1400"/>
              <a:buNone/>
            </a:pPr>
            <a:r>
              <a:rPr lang="en-US"/>
              <a:t>What injuries does this patient have that may precipitate secondary brain injury? </a:t>
            </a:r>
            <a:endParaRPr/>
          </a:p>
          <a:p>
            <a:pPr indent="-228600" lvl="1" marL="914400" rtl="0" algn="l">
              <a:lnSpc>
                <a:spcPct val="100000"/>
              </a:lnSpc>
              <a:spcBef>
                <a:spcPts val="0"/>
              </a:spcBef>
              <a:spcAft>
                <a:spcPts val="0"/>
              </a:spcAft>
              <a:buSzPts val="1400"/>
              <a:buChar char="•"/>
            </a:pPr>
            <a:r>
              <a:rPr lang="en-US"/>
              <a:t>Oozing dark blood from the right side of the patient’s head</a:t>
            </a:r>
            <a:endParaRPr/>
          </a:p>
          <a:p>
            <a:pPr indent="-228600" lvl="1" marL="914400" rtl="0" algn="l">
              <a:lnSpc>
                <a:spcPct val="100000"/>
              </a:lnSpc>
              <a:spcBef>
                <a:spcPts val="0"/>
              </a:spcBef>
              <a:spcAft>
                <a:spcPts val="0"/>
              </a:spcAft>
              <a:buSzPts val="1400"/>
              <a:buChar char="•"/>
            </a:pPr>
            <a:r>
              <a:rPr lang="en-US"/>
              <a:t>Confusion </a:t>
            </a:r>
            <a:endParaRPr/>
          </a:p>
          <a:p>
            <a:pPr indent="-228600" lvl="1" marL="914400" rtl="0" algn="l">
              <a:lnSpc>
                <a:spcPct val="100000"/>
              </a:lnSpc>
              <a:spcBef>
                <a:spcPts val="0"/>
              </a:spcBef>
              <a:spcAft>
                <a:spcPts val="0"/>
              </a:spcAft>
              <a:buSzPts val="1400"/>
              <a:buChar char="•"/>
            </a:pPr>
            <a:r>
              <a:rPr lang="en-US"/>
              <a:t>Everything that can cause ICP</a:t>
            </a:r>
            <a:endParaRPr/>
          </a:p>
          <a:p>
            <a:pPr indent="0" lvl="0" marL="0" rtl="0" algn="l">
              <a:lnSpc>
                <a:spcPct val="100000"/>
              </a:lnSpc>
              <a:spcBef>
                <a:spcPts val="0"/>
              </a:spcBef>
              <a:spcAft>
                <a:spcPts val="0"/>
              </a:spcAft>
              <a:buSzPts val="1400"/>
              <a:buNone/>
            </a:pPr>
            <a:r>
              <a:t/>
            </a:r>
            <a:endParaRPr>
              <a:solidFill>
                <a:schemeClr val="dk1"/>
              </a:solidFill>
              <a:latin typeface="Calibri"/>
              <a:ea typeface="Calibri"/>
              <a:cs typeface="Calibri"/>
              <a:sym typeface="Calibri"/>
            </a:endParaRPr>
          </a:p>
        </p:txBody>
      </p:sp>
      <p:sp>
        <p:nvSpPr>
          <p:cNvPr id="195" name="Google Shape;195;p20:notes"/>
          <p:cNvSpPr txBox="1"/>
          <p:nvPr>
            <p:ph idx="12" type="sldNum"/>
          </p:nvPr>
        </p:nvSpPr>
        <p:spPr>
          <a:xfrm>
            <a:off x="3884613" y="8685214"/>
            <a:ext cx="2971800" cy="458787"/>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chemeClr val="dk1"/>
              </a:buClr>
              <a:buSzPts val="1200"/>
              <a:buFont typeface="Calibri"/>
              <a:buNone/>
            </a:pPr>
            <a:fld id="{00000000-1234-1234-1234-123412341234}" type="slidenum">
              <a:rPr b="0" i="0" lang="en-US"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9" name="Shape 199"/>
        <p:cNvGrpSpPr/>
        <p:nvPr/>
      </p:nvGrpSpPr>
      <p:grpSpPr>
        <a:xfrm>
          <a:off x="0" y="0"/>
          <a:ext cx="0" cy="0"/>
          <a:chOff x="0" y="0"/>
          <a:chExt cx="0" cy="0"/>
        </a:xfrm>
      </p:grpSpPr>
      <p:sp>
        <p:nvSpPr>
          <p:cNvPr id="200" name="Google Shape;200;p21: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01" name="Google Shape;201;p2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n-US">
                <a:solidFill>
                  <a:schemeClr val="dk1"/>
                </a:solidFill>
                <a:latin typeface="Calibri"/>
                <a:ea typeface="Calibri"/>
                <a:cs typeface="Calibri"/>
                <a:sym typeface="Calibri"/>
              </a:rPr>
              <a:t>Instructor Notes</a:t>
            </a:r>
            <a:endParaRPr/>
          </a:p>
          <a:p>
            <a:pPr indent="0" lvl="0" marL="0" rtl="0" algn="l">
              <a:lnSpc>
                <a:spcPct val="100000"/>
              </a:lnSpc>
              <a:spcBef>
                <a:spcPts val="0"/>
              </a:spcBef>
              <a:spcAft>
                <a:spcPts val="0"/>
              </a:spcAft>
              <a:buSzPts val="1400"/>
              <a:buNone/>
            </a:pPr>
            <a:r>
              <a:t/>
            </a:r>
            <a:endParaRPr>
              <a:solidFill>
                <a:schemeClr val="dk1"/>
              </a:solidFill>
              <a:latin typeface="Calibri"/>
              <a:ea typeface="Calibri"/>
              <a:cs typeface="Calibri"/>
              <a:sym typeface="Calibri"/>
            </a:endParaRPr>
          </a:p>
          <a:p>
            <a:pPr indent="0" lvl="0" marL="0" rtl="0" algn="l">
              <a:lnSpc>
                <a:spcPct val="100000"/>
              </a:lnSpc>
              <a:spcBef>
                <a:spcPts val="0"/>
              </a:spcBef>
              <a:spcAft>
                <a:spcPts val="0"/>
              </a:spcAft>
              <a:buSzPts val="1400"/>
              <a:buNone/>
            </a:pPr>
            <a:r>
              <a:rPr lang="en-US">
                <a:solidFill>
                  <a:schemeClr val="dk1"/>
                </a:solidFill>
                <a:latin typeface="Calibri"/>
                <a:ea typeface="Calibri"/>
                <a:cs typeface="Calibri"/>
                <a:sym typeface="Calibri"/>
              </a:rPr>
              <a:t>Briefly provide closure to the case and ask if there are any questions about the case.</a:t>
            </a:r>
            <a:endParaRPr/>
          </a:p>
          <a:p>
            <a:pPr indent="-166358" lvl="0" marL="166358" rtl="0" algn="l">
              <a:lnSpc>
                <a:spcPct val="100000"/>
              </a:lnSpc>
              <a:spcBef>
                <a:spcPts val="0"/>
              </a:spcBef>
              <a:spcAft>
                <a:spcPts val="0"/>
              </a:spcAft>
              <a:buClr>
                <a:srgbClr val="000000"/>
              </a:buClr>
              <a:buSzPts val="1400"/>
              <a:buFont typeface="Arial"/>
              <a:buChar char="•"/>
            </a:pPr>
            <a:r>
              <a:rPr lang="en-US">
                <a:solidFill>
                  <a:schemeClr val="dk1"/>
                </a:solidFill>
              </a:rPr>
              <a:t>T</a:t>
            </a:r>
            <a:r>
              <a:rPr lang="en-US">
                <a:solidFill>
                  <a:schemeClr val="dk1"/>
                </a:solidFill>
                <a:latin typeface="Calibri"/>
                <a:ea typeface="Calibri"/>
                <a:cs typeface="Calibri"/>
                <a:sym typeface="Calibri"/>
              </a:rPr>
              <a:t>he patient is </a:t>
            </a:r>
            <a:r>
              <a:rPr lang="en-US">
                <a:solidFill>
                  <a:schemeClr val="dk1"/>
                </a:solidFill>
              </a:rPr>
              <a:t>transported </a:t>
            </a:r>
            <a:r>
              <a:rPr lang="en-US">
                <a:solidFill>
                  <a:schemeClr val="dk1"/>
                </a:solidFill>
                <a:latin typeface="Calibri"/>
                <a:ea typeface="Calibri"/>
                <a:cs typeface="Calibri"/>
                <a:sym typeface="Calibri"/>
              </a:rPr>
              <a:t>to the closest level I trauma center by paramedics. </a:t>
            </a:r>
            <a:endParaRPr/>
          </a:p>
          <a:p>
            <a:pPr indent="-166358" lvl="0" marL="166358" rtl="0" algn="l">
              <a:lnSpc>
                <a:spcPct val="100000"/>
              </a:lnSpc>
              <a:spcBef>
                <a:spcPts val="0"/>
              </a:spcBef>
              <a:spcAft>
                <a:spcPts val="0"/>
              </a:spcAft>
              <a:buClr>
                <a:srgbClr val="000000"/>
              </a:buClr>
              <a:buSzPts val="1400"/>
              <a:buFont typeface="Arial"/>
              <a:buChar char="•"/>
            </a:pPr>
            <a:r>
              <a:rPr lang="en-US">
                <a:solidFill>
                  <a:schemeClr val="dk1"/>
                </a:solidFill>
                <a:latin typeface="Calibri"/>
                <a:ea typeface="Calibri"/>
                <a:cs typeface="Calibri"/>
                <a:sym typeface="Calibri"/>
              </a:rPr>
              <a:t>Airway was maintained with a basic airway adjunct and ventilation were given via bag-mask device.</a:t>
            </a:r>
            <a:endParaRPr/>
          </a:p>
          <a:p>
            <a:pPr indent="-166358" lvl="0" marL="166358" rtl="0" algn="l">
              <a:lnSpc>
                <a:spcPct val="100000"/>
              </a:lnSpc>
              <a:spcBef>
                <a:spcPts val="0"/>
              </a:spcBef>
              <a:spcAft>
                <a:spcPts val="0"/>
              </a:spcAft>
              <a:buClr>
                <a:srgbClr val="000000"/>
              </a:buClr>
              <a:buSzPts val="1400"/>
              <a:buFont typeface="Arial"/>
              <a:buChar char="•"/>
            </a:pPr>
            <a:r>
              <a:rPr lang="en-US">
                <a:solidFill>
                  <a:schemeClr val="dk1"/>
                </a:solidFill>
                <a:latin typeface="Calibri"/>
                <a:ea typeface="Calibri"/>
                <a:cs typeface="Calibri"/>
                <a:sym typeface="Calibri"/>
              </a:rPr>
              <a:t>The patient was admitted to the operating room to stop bleeding from a cerebral artery.</a:t>
            </a:r>
            <a:endParaRPr/>
          </a:p>
          <a:p>
            <a:pPr indent="-166358" lvl="0" marL="166358" rtl="0" algn="l">
              <a:lnSpc>
                <a:spcPct val="100000"/>
              </a:lnSpc>
              <a:spcBef>
                <a:spcPts val="0"/>
              </a:spcBef>
              <a:spcAft>
                <a:spcPts val="0"/>
              </a:spcAft>
              <a:buClr>
                <a:srgbClr val="000000"/>
              </a:buClr>
              <a:buSzPts val="1400"/>
              <a:buFont typeface="Arial"/>
              <a:buChar char="•"/>
            </a:pPr>
            <a:r>
              <a:rPr lang="en-US">
                <a:solidFill>
                  <a:schemeClr val="dk1"/>
                </a:solidFill>
                <a:latin typeface="Calibri"/>
                <a:ea typeface="Calibri"/>
                <a:cs typeface="Calibri"/>
                <a:sym typeface="Calibri"/>
              </a:rPr>
              <a:t>After surgery, the patient was admitted to the trauma intensive care unit (ICU) with continuing care. </a:t>
            </a:r>
            <a:endParaRPr/>
          </a:p>
          <a:p>
            <a:pPr indent="0" lvl="0" marL="0" rtl="0" algn="l">
              <a:lnSpc>
                <a:spcPct val="100000"/>
              </a:lnSpc>
              <a:spcBef>
                <a:spcPts val="0"/>
              </a:spcBef>
              <a:spcAft>
                <a:spcPts val="0"/>
              </a:spcAft>
              <a:buSzPts val="1400"/>
              <a:buNone/>
            </a:pPr>
            <a:r>
              <a:t/>
            </a:r>
            <a:endParaRPr b="1">
              <a:solidFill>
                <a:schemeClr val="dk1"/>
              </a:solidFill>
              <a:latin typeface="Calibri"/>
              <a:ea typeface="Calibri"/>
              <a:cs typeface="Calibri"/>
              <a:sym typeface="Calibri"/>
            </a:endParaRPr>
          </a:p>
        </p:txBody>
      </p:sp>
      <p:sp>
        <p:nvSpPr>
          <p:cNvPr id="202" name="Google Shape;202;p21:notes"/>
          <p:cNvSpPr txBox="1"/>
          <p:nvPr>
            <p:ph idx="12" type="sldNum"/>
          </p:nvPr>
        </p:nvSpPr>
        <p:spPr>
          <a:xfrm>
            <a:off x="3884613" y="8685214"/>
            <a:ext cx="2971800" cy="458787"/>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chemeClr val="dk1"/>
              </a:buClr>
              <a:buSzPts val="1200"/>
              <a:buFont typeface="Calibri"/>
              <a:buNone/>
            </a:pPr>
            <a:fld id="{00000000-1234-1234-1234-123412341234}" type="slidenum">
              <a:rPr b="0" i="0" lang="en-US"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6" name="Shape 206"/>
        <p:cNvGrpSpPr/>
        <p:nvPr/>
      </p:nvGrpSpPr>
      <p:grpSpPr>
        <a:xfrm>
          <a:off x="0" y="0"/>
          <a:ext cx="0" cy="0"/>
          <a:chOff x="0" y="0"/>
          <a:chExt cx="0" cy="0"/>
        </a:xfrm>
      </p:grpSpPr>
      <p:sp>
        <p:nvSpPr>
          <p:cNvPr id="207" name="Google Shape;207;p22: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08" name="Google Shape;208;p22:notes"/>
          <p:cNvSpPr txBox="1"/>
          <p:nvPr>
            <p:ph idx="1" type="body"/>
          </p:nvPr>
        </p:nvSpPr>
        <p:spPr>
          <a:xfrm>
            <a:off x="685800" y="4400550"/>
            <a:ext cx="5486400" cy="3600450"/>
          </a:xfrm>
          <a:prstGeom prst="rect">
            <a:avLst/>
          </a:prstGeom>
          <a:noFill/>
          <a:ln>
            <a:noFill/>
          </a:ln>
        </p:spPr>
        <p:txBody>
          <a:bodyPr anchorCtr="0" anchor="t" bIns="88700" lIns="88700" spcFirstLastPara="1" rIns="88700" wrap="square" tIns="88700">
            <a:noAutofit/>
          </a:bodyPr>
          <a:lstStyle/>
          <a:p>
            <a:pPr indent="0" lvl="0" marL="0" rtl="0" algn="l">
              <a:lnSpc>
                <a:spcPct val="100000"/>
              </a:lnSpc>
              <a:spcBef>
                <a:spcPts val="0"/>
              </a:spcBef>
              <a:spcAft>
                <a:spcPts val="0"/>
              </a:spcAft>
              <a:buSzPts val="1400"/>
              <a:buNone/>
            </a:pPr>
            <a:r>
              <a:rPr lang="en-US">
                <a:solidFill>
                  <a:schemeClr val="dk1"/>
                </a:solidFill>
                <a:latin typeface="Calibri"/>
                <a:ea typeface="Calibri"/>
                <a:cs typeface="Calibri"/>
                <a:sym typeface="Calibri"/>
              </a:rPr>
              <a:t>Instructor Notes </a:t>
            </a:r>
            <a:endParaRPr/>
          </a:p>
          <a:p>
            <a:pPr indent="-221810" lvl="0" marL="443620" rtl="0" algn="l">
              <a:lnSpc>
                <a:spcPct val="100000"/>
              </a:lnSpc>
              <a:spcBef>
                <a:spcPts val="0"/>
              </a:spcBef>
              <a:spcAft>
                <a:spcPts val="0"/>
              </a:spcAft>
              <a:buSzPts val="1400"/>
              <a:buNone/>
            </a:pPr>
            <a:r>
              <a:t/>
            </a:r>
            <a:endParaRPr>
              <a:solidFill>
                <a:schemeClr val="dk1"/>
              </a:solidFill>
              <a:latin typeface="Calibri"/>
              <a:ea typeface="Calibri"/>
              <a:cs typeface="Calibri"/>
              <a:sym typeface="Calibri"/>
            </a:endParaRPr>
          </a:p>
          <a:p>
            <a:pPr indent="0" lvl="0" marL="0" rtl="0" algn="l">
              <a:lnSpc>
                <a:spcPct val="100000"/>
              </a:lnSpc>
              <a:spcBef>
                <a:spcPts val="0"/>
              </a:spcBef>
              <a:spcAft>
                <a:spcPts val="0"/>
              </a:spcAft>
              <a:buSzPts val="1400"/>
              <a:buNone/>
            </a:pPr>
            <a:r>
              <a:rPr lang="en-US">
                <a:solidFill>
                  <a:schemeClr val="dk1"/>
                </a:solidFill>
                <a:latin typeface="Calibri"/>
                <a:ea typeface="Calibri"/>
                <a:cs typeface="Calibri"/>
                <a:sym typeface="Calibri"/>
              </a:rPr>
              <a:t>Briefly review the lifesaving actions performed in this case. </a:t>
            </a:r>
            <a:endParaRPr/>
          </a:p>
          <a:p>
            <a:pPr indent="0" lvl="0" marL="0" rtl="0" algn="l">
              <a:lnSpc>
                <a:spcPct val="100000"/>
              </a:lnSpc>
              <a:spcBef>
                <a:spcPts val="0"/>
              </a:spcBef>
              <a:spcAft>
                <a:spcPts val="0"/>
              </a:spcAft>
              <a:buSzPts val="1200"/>
              <a:buFont typeface="Arial"/>
              <a:buChar char="•"/>
            </a:pPr>
            <a:r>
              <a:rPr lang="en-US"/>
              <a:t>  Disability assessment to identify potential life threats</a:t>
            </a:r>
            <a:endParaRPr/>
          </a:p>
          <a:p>
            <a:pPr indent="0" lvl="0" marL="0" rtl="0" algn="l">
              <a:lnSpc>
                <a:spcPct val="100000"/>
              </a:lnSpc>
              <a:spcBef>
                <a:spcPts val="0"/>
              </a:spcBef>
              <a:spcAft>
                <a:spcPts val="0"/>
              </a:spcAft>
              <a:buSzPts val="1200"/>
              <a:buFont typeface="Arial"/>
              <a:buChar char="•"/>
            </a:pPr>
            <a:r>
              <a:rPr lang="en-US"/>
              <a:t>  Determination of the best management for this patient</a:t>
            </a:r>
            <a:endParaRPr/>
          </a:p>
          <a:p>
            <a:pPr indent="0" lvl="0" marL="0" rtl="0" algn="l">
              <a:lnSpc>
                <a:spcPct val="100000"/>
              </a:lnSpc>
              <a:spcBef>
                <a:spcPts val="0"/>
              </a:spcBef>
              <a:spcAft>
                <a:spcPts val="0"/>
              </a:spcAft>
              <a:buSzPts val="1200"/>
              <a:buFont typeface="Arial"/>
              <a:buChar char="•"/>
            </a:pPr>
            <a:r>
              <a:rPr lang="en-US"/>
              <a:t>  Prevent further injury</a:t>
            </a:r>
            <a:endParaRPr/>
          </a:p>
          <a:p>
            <a:pPr indent="-221810" lvl="0" marL="443620" rtl="0" algn="l">
              <a:lnSpc>
                <a:spcPct val="100000"/>
              </a:lnSpc>
              <a:spcBef>
                <a:spcPts val="0"/>
              </a:spcBef>
              <a:spcAft>
                <a:spcPts val="0"/>
              </a:spcAft>
              <a:buSzPts val="1400"/>
              <a:buNone/>
            </a:pPr>
            <a:r>
              <a:t/>
            </a:r>
            <a:endParaRPr>
              <a:solidFill>
                <a:schemeClr val="dk1"/>
              </a:solidFill>
              <a:latin typeface="Calibri"/>
              <a:ea typeface="Calibri"/>
              <a:cs typeface="Calibri"/>
              <a:sym typeface="Calibri"/>
            </a:endParaRPr>
          </a:p>
        </p:txBody>
      </p:sp>
      <p:sp>
        <p:nvSpPr>
          <p:cNvPr id="209" name="Google Shape;209;p22:notes"/>
          <p:cNvSpPr txBox="1"/>
          <p:nvPr>
            <p:ph idx="12" type="sldNum"/>
          </p:nvPr>
        </p:nvSpPr>
        <p:spPr>
          <a:xfrm>
            <a:off x="3884613" y="8685214"/>
            <a:ext cx="2971800" cy="458787"/>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chemeClr val="dk1"/>
              </a:buClr>
              <a:buSzPts val="1200"/>
              <a:buFont typeface="Calibri"/>
              <a:buNone/>
            </a:pPr>
            <a:fld id="{00000000-1234-1234-1234-123412341234}" type="slidenum">
              <a:rPr b="0" i="0" lang="en-US"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3" name="Shape 213"/>
        <p:cNvGrpSpPr/>
        <p:nvPr/>
      </p:nvGrpSpPr>
      <p:grpSpPr>
        <a:xfrm>
          <a:off x="0" y="0"/>
          <a:ext cx="0" cy="0"/>
          <a:chOff x="0" y="0"/>
          <a:chExt cx="0" cy="0"/>
        </a:xfrm>
      </p:grpSpPr>
      <p:sp>
        <p:nvSpPr>
          <p:cNvPr id="214" name="Google Shape;214;p23: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15" name="Google Shape;215;p2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n-US">
                <a:solidFill>
                  <a:schemeClr val="dk1"/>
                </a:solidFill>
                <a:latin typeface="Calibri"/>
                <a:ea typeface="Calibri"/>
                <a:cs typeface="Calibri"/>
                <a:sym typeface="Calibri"/>
              </a:rPr>
              <a:t>Instructor Notes </a:t>
            </a:r>
            <a:endParaRPr/>
          </a:p>
          <a:p>
            <a:pPr indent="0" lvl="0" marL="0" rtl="0" algn="l">
              <a:lnSpc>
                <a:spcPct val="100000"/>
              </a:lnSpc>
              <a:spcBef>
                <a:spcPts val="0"/>
              </a:spcBef>
              <a:spcAft>
                <a:spcPts val="0"/>
              </a:spcAft>
              <a:buSzPts val="1400"/>
              <a:buNone/>
            </a:pPr>
            <a:r>
              <a:t/>
            </a:r>
            <a:endParaRPr>
              <a:solidFill>
                <a:schemeClr val="dk1"/>
              </a:solidFill>
              <a:latin typeface="Calibri"/>
              <a:ea typeface="Calibri"/>
              <a:cs typeface="Calibri"/>
              <a:sym typeface="Calibri"/>
            </a:endParaRPr>
          </a:p>
          <a:p>
            <a:pPr indent="0" lvl="0" marL="0" rtl="0" algn="l">
              <a:lnSpc>
                <a:spcPct val="100000"/>
              </a:lnSpc>
              <a:spcBef>
                <a:spcPts val="0"/>
              </a:spcBef>
              <a:spcAft>
                <a:spcPts val="0"/>
              </a:spcAft>
              <a:buSzPts val="1400"/>
              <a:buNone/>
            </a:pPr>
            <a:r>
              <a:rPr lang="en-US">
                <a:solidFill>
                  <a:schemeClr val="dk1"/>
                </a:solidFill>
                <a:latin typeface="Calibri"/>
                <a:ea typeface="Calibri"/>
                <a:cs typeface="Calibri"/>
                <a:sym typeface="Calibri"/>
              </a:rPr>
              <a:t>Expand on the following points.</a:t>
            </a:r>
            <a:endParaRPr>
              <a:solidFill>
                <a:schemeClr val="dk1"/>
              </a:solidFill>
              <a:latin typeface="Calibri"/>
              <a:ea typeface="Calibri"/>
              <a:cs typeface="Calibri"/>
              <a:sym typeface="Calibri"/>
            </a:endParaRPr>
          </a:p>
          <a:p>
            <a:pPr indent="-166358" lvl="0" marL="166358" rtl="0" algn="l">
              <a:lnSpc>
                <a:spcPct val="100000"/>
              </a:lnSpc>
              <a:spcBef>
                <a:spcPts val="0"/>
              </a:spcBef>
              <a:spcAft>
                <a:spcPts val="0"/>
              </a:spcAft>
              <a:buClr>
                <a:schemeClr val="dk1"/>
              </a:buClr>
              <a:buSzPts val="1200"/>
              <a:buFont typeface="Arial"/>
              <a:buChar char="•"/>
            </a:pPr>
            <a:r>
              <a:rPr lang="en-US">
                <a:solidFill>
                  <a:schemeClr val="dk1"/>
                </a:solidFill>
                <a:latin typeface="Calibri"/>
                <a:ea typeface="Calibri"/>
                <a:cs typeface="Calibri"/>
                <a:sym typeface="Calibri"/>
              </a:rPr>
              <a:t>It is important for first responders to recognize the signs and symptoms of traumatic brain injury and make sound decisions on how to treat the patient appropriately. </a:t>
            </a:r>
            <a:endParaRPr>
              <a:solidFill>
                <a:schemeClr val="dk1"/>
              </a:solidFill>
              <a:latin typeface="Calibri"/>
              <a:ea typeface="Calibri"/>
              <a:cs typeface="Calibri"/>
              <a:sym typeface="Calibri"/>
            </a:endParaRPr>
          </a:p>
          <a:p>
            <a:pPr indent="-166358" lvl="0" marL="166358" rtl="0" algn="l">
              <a:lnSpc>
                <a:spcPct val="100000"/>
              </a:lnSpc>
              <a:spcBef>
                <a:spcPts val="0"/>
              </a:spcBef>
              <a:spcAft>
                <a:spcPts val="0"/>
              </a:spcAft>
              <a:buClr>
                <a:schemeClr val="dk1"/>
              </a:buClr>
              <a:buSzPts val="1200"/>
              <a:buFont typeface="Arial"/>
              <a:buChar char="•"/>
            </a:pPr>
            <a:r>
              <a:rPr lang="en-US">
                <a:solidFill>
                  <a:schemeClr val="dk1"/>
                </a:solidFill>
                <a:latin typeface="Calibri"/>
                <a:ea typeface="Calibri"/>
                <a:cs typeface="Calibri"/>
                <a:sym typeface="Calibri"/>
              </a:rPr>
              <a:t>Treatment of traumatic brain injury is focused on maintaining the patient’s oxygenation and perfusion to keep from causing secondary brain injury. </a:t>
            </a:r>
            <a:endParaRPr>
              <a:solidFill>
                <a:schemeClr val="dk1"/>
              </a:solidFill>
              <a:latin typeface="Calibri"/>
              <a:ea typeface="Calibri"/>
              <a:cs typeface="Calibri"/>
              <a:sym typeface="Calibri"/>
            </a:endParaRPr>
          </a:p>
          <a:p>
            <a:pPr indent="-166358" lvl="0" marL="166358" rtl="0" algn="l">
              <a:lnSpc>
                <a:spcPct val="100000"/>
              </a:lnSpc>
              <a:spcBef>
                <a:spcPts val="0"/>
              </a:spcBef>
              <a:spcAft>
                <a:spcPts val="0"/>
              </a:spcAft>
              <a:buClr>
                <a:schemeClr val="dk1"/>
              </a:buClr>
              <a:buSzPts val="1200"/>
              <a:buFont typeface="Arial"/>
              <a:buChar char="•"/>
            </a:pPr>
            <a:r>
              <a:rPr lang="en-US">
                <a:solidFill>
                  <a:schemeClr val="dk1"/>
                </a:solidFill>
                <a:latin typeface="Calibri"/>
                <a:ea typeface="Calibri"/>
                <a:cs typeface="Calibri"/>
                <a:sym typeface="Calibri"/>
              </a:rPr>
              <a:t>Coming up: </a:t>
            </a:r>
            <a:endParaRPr/>
          </a:p>
          <a:p>
            <a:pPr indent="-166358" lvl="1" marL="609979" rtl="0" algn="l">
              <a:lnSpc>
                <a:spcPct val="100000"/>
              </a:lnSpc>
              <a:spcBef>
                <a:spcPts val="0"/>
              </a:spcBef>
              <a:spcAft>
                <a:spcPts val="0"/>
              </a:spcAft>
              <a:buClr>
                <a:schemeClr val="dk1"/>
              </a:buClr>
              <a:buSzPts val="1200"/>
              <a:buFont typeface="Arial"/>
              <a:buChar char="•"/>
            </a:pPr>
            <a:r>
              <a:rPr lang="en-US">
                <a:solidFill>
                  <a:schemeClr val="dk1"/>
                </a:solidFill>
                <a:latin typeface="Calibri"/>
                <a:ea typeface="Calibri"/>
                <a:cs typeface="Calibri"/>
                <a:sym typeface="Calibri"/>
              </a:rPr>
              <a:t>Spinal Trauma</a:t>
            </a:r>
            <a:endParaRPr>
              <a:solidFill>
                <a:schemeClr val="dk1"/>
              </a:solidFill>
              <a:latin typeface="Calibri"/>
              <a:ea typeface="Calibri"/>
              <a:cs typeface="Calibri"/>
              <a:sym typeface="Calibri"/>
            </a:endParaRPr>
          </a:p>
          <a:p>
            <a:pPr indent="0" lvl="0" marL="0" rtl="0" algn="l">
              <a:lnSpc>
                <a:spcPct val="100000"/>
              </a:lnSpc>
              <a:spcBef>
                <a:spcPts val="0"/>
              </a:spcBef>
              <a:spcAft>
                <a:spcPts val="0"/>
              </a:spcAft>
              <a:buSzPts val="1400"/>
              <a:buNone/>
            </a:pPr>
            <a:r>
              <a:t/>
            </a:r>
            <a:endParaRPr>
              <a:solidFill>
                <a:schemeClr val="dk1"/>
              </a:solidFill>
              <a:latin typeface="Calibri"/>
              <a:ea typeface="Calibri"/>
              <a:cs typeface="Calibri"/>
              <a:sym typeface="Calibri"/>
            </a:endParaRPr>
          </a:p>
        </p:txBody>
      </p:sp>
      <p:sp>
        <p:nvSpPr>
          <p:cNvPr id="216" name="Google Shape;216;p23:notes"/>
          <p:cNvSpPr txBox="1"/>
          <p:nvPr>
            <p:ph idx="12" type="sldNum"/>
          </p:nvPr>
        </p:nvSpPr>
        <p:spPr>
          <a:xfrm>
            <a:off x="3884613" y="8685214"/>
            <a:ext cx="2971800" cy="458787"/>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chemeClr val="dk1"/>
              </a:buClr>
              <a:buSzPts val="1200"/>
              <a:buFont typeface="Calibri"/>
              <a:buNone/>
            </a:pPr>
            <a:fld id="{00000000-1234-1234-1234-123412341234}" type="slidenum">
              <a:rPr b="0" i="0" lang="en-US"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0" name="Shape 220"/>
        <p:cNvGrpSpPr/>
        <p:nvPr/>
      </p:nvGrpSpPr>
      <p:grpSpPr>
        <a:xfrm>
          <a:off x="0" y="0"/>
          <a:ext cx="0" cy="0"/>
          <a:chOff x="0" y="0"/>
          <a:chExt cx="0" cy="0"/>
        </a:xfrm>
      </p:grpSpPr>
      <p:sp>
        <p:nvSpPr>
          <p:cNvPr id="221" name="Google Shape;221;p24: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222" name="Google Shape;222;p24:notes"/>
          <p:cNvSpPr txBox="1"/>
          <p:nvPr>
            <p:ph idx="1" type="body"/>
          </p:nvPr>
        </p:nvSpPr>
        <p:spPr>
          <a:xfrm>
            <a:off x="914400" y="4343400"/>
            <a:ext cx="5029200" cy="4114800"/>
          </a:xfrm>
          <a:prstGeom prst="rect">
            <a:avLst/>
          </a:prstGeom>
          <a:noFill/>
          <a:ln>
            <a:noFill/>
          </a:ln>
        </p:spPr>
        <p:txBody>
          <a:bodyPr anchorCtr="0" anchor="t" bIns="44350" lIns="88700" spcFirstLastPara="1" rIns="88700" wrap="square" tIns="44350">
            <a:noAutofit/>
          </a:bodyPr>
          <a:lstStyle/>
          <a:p>
            <a:pPr indent="0" lvl="0" marL="0" rtl="0" algn="l">
              <a:lnSpc>
                <a:spcPct val="100000"/>
              </a:lnSpc>
              <a:spcBef>
                <a:spcPts val="0"/>
              </a:spcBef>
              <a:spcAft>
                <a:spcPts val="0"/>
              </a:spcAft>
              <a:buSzPts val="1400"/>
              <a:buNone/>
            </a:pPr>
            <a:r>
              <a:rPr lang="en-US"/>
              <a:t>Instructor Notes</a:t>
            </a:r>
            <a:endParaRPr/>
          </a:p>
          <a:p>
            <a:pPr indent="0" lvl="0" marL="0" rtl="0" algn="l">
              <a:lnSpc>
                <a:spcPct val="100000"/>
              </a:lnSpc>
              <a:spcBef>
                <a:spcPts val="0"/>
              </a:spcBef>
              <a:spcAft>
                <a:spcPts val="0"/>
              </a:spcAft>
              <a:buSzPts val="1400"/>
              <a:buNone/>
            </a:pPr>
            <a:r>
              <a:t/>
            </a:r>
            <a:endParaRPr b="1"/>
          </a:p>
          <a:p>
            <a:pPr indent="0" lvl="0" marL="0" rtl="0" algn="l">
              <a:lnSpc>
                <a:spcPct val="100000"/>
              </a:lnSpc>
              <a:spcBef>
                <a:spcPts val="0"/>
              </a:spcBef>
              <a:spcAft>
                <a:spcPts val="0"/>
              </a:spcAft>
              <a:buSzPts val="1400"/>
              <a:buNone/>
            </a:pPr>
            <a:r>
              <a:rPr lang="en-US">
                <a:solidFill>
                  <a:schemeClr val="dk1"/>
                </a:solidFill>
              </a:rPr>
              <a:t>Expand on the following points.</a:t>
            </a:r>
            <a:endParaRPr/>
          </a:p>
          <a:p>
            <a:pPr indent="-166358" lvl="0" marL="166358" rtl="0" algn="l">
              <a:lnSpc>
                <a:spcPct val="100000"/>
              </a:lnSpc>
              <a:spcBef>
                <a:spcPts val="0"/>
              </a:spcBef>
              <a:spcAft>
                <a:spcPts val="0"/>
              </a:spcAft>
              <a:buSzPts val="1200"/>
              <a:buFont typeface="Arial"/>
              <a:buChar char="•"/>
            </a:pPr>
            <a:r>
              <a:rPr lang="en-US"/>
              <a:t>If in doubt—apply spinal motion restriction. </a:t>
            </a:r>
            <a:endParaRPr/>
          </a:p>
          <a:p>
            <a:pPr indent="-166358" lvl="0" marL="166358" rtl="0" algn="l">
              <a:lnSpc>
                <a:spcPct val="100000"/>
              </a:lnSpc>
              <a:spcBef>
                <a:spcPts val="0"/>
              </a:spcBef>
              <a:spcAft>
                <a:spcPts val="0"/>
              </a:spcAft>
              <a:buSzPts val="1200"/>
              <a:buFont typeface="Arial"/>
              <a:buChar char="•"/>
            </a:pPr>
            <a:r>
              <a:rPr lang="en-US"/>
              <a:t>Spinal motion restriction should be determined by MOI and only be ruled-out by trained professionals through a thorough patient examination.</a:t>
            </a:r>
            <a:endParaRPr/>
          </a:p>
          <a:p>
            <a:pPr indent="-166358" lvl="0" marL="166358" rtl="0" algn="l">
              <a:lnSpc>
                <a:spcPct val="100000"/>
              </a:lnSpc>
              <a:spcBef>
                <a:spcPts val="0"/>
              </a:spcBef>
              <a:spcAft>
                <a:spcPts val="0"/>
              </a:spcAft>
              <a:buSzPts val="1200"/>
              <a:buFont typeface="Arial"/>
              <a:buChar char="•"/>
            </a:pPr>
            <a:r>
              <a:rPr lang="en-US"/>
              <a:t>Spinal motion restriction should focus on appropriate treatment and reducing secondary injury to the spine.</a:t>
            </a:r>
            <a:endParaRPr/>
          </a:p>
          <a:p>
            <a:pPr indent="0" lvl="0" marL="0" rtl="0" algn="l">
              <a:lnSpc>
                <a:spcPct val="100000"/>
              </a:lnSpc>
              <a:spcBef>
                <a:spcPts val="0"/>
              </a:spcBef>
              <a:spcAft>
                <a:spcPts val="0"/>
              </a:spcAft>
              <a:buSzPts val="1400"/>
              <a:buNone/>
            </a:pPr>
            <a:r>
              <a:t/>
            </a:r>
            <a:endParaRPr b="1"/>
          </a:p>
        </p:txBody>
      </p:sp>
      <p:sp>
        <p:nvSpPr>
          <p:cNvPr id="223" name="Google Shape;223;p24:notes"/>
          <p:cNvSpPr txBox="1"/>
          <p:nvPr>
            <p:ph idx="12" type="sldNum"/>
          </p:nvPr>
        </p:nvSpPr>
        <p:spPr>
          <a:xfrm>
            <a:off x="3884259" y="8684790"/>
            <a:ext cx="2972209" cy="457664"/>
          </a:xfrm>
          <a:prstGeom prst="rect">
            <a:avLst/>
          </a:prstGeom>
          <a:noFill/>
          <a:ln>
            <a:noFill/>
          </a:ln>
        </p:spPr>
        <p:txBody>
          <a:bodyPr anchorCtr="0" anchor="t" bIns="44350" lIns="88700" spcFirstLastPara="1" rIns="88700" wrap="square" tIns="44350">
            <a:noAutofit/>
          </a:bodyPr>
          <a:lstStyle/>
          <a:p>
            <a:pPr indent="0" lvl="0" marL="0" marR="0" rtl="0" algn="l">
              <a:lnSpc>
                <a:spcPct val="100000"/>
              </a:lnSpc>
              <a:spcBef>
                <a:spcPts val="0"/>
              </a:spcBef>
              <a:spcAft>
                <a:spcPts val="0"/>
              </a:spcAft>
              <a:buClr>
                <a:srgbClr val="000000"/>
              </a:buClr>
              <a:buSzPts val="1800"/>
              <a:buFont typeface="Calibri"/>
              <a:buNone/>
            </a:pPr>
            <a:fld id="{00000000-1234-1234-1234-123412341234}" type="slidenum">
              <a:rPr b="0" i="0" lang="en-US" sz="1800" u="none" cap="none" strike="noStrike">
                <a:solidFill>
                  <a:srgbClr val="000000"/>
                </a:solidFill>
                <a:latin typeface="Calibri"/>
                <a:ea typeface="Calibri"/>
                <a:cs typeface="Calibri"/>
                <a:sym typeface="Calibri"/>
              </a:rPr>
              <a:t>‹#›</a:t>
            </a:fld>
            <a:endParaRPr b="0" i="0" sz="1800" u="none" cap="none" strike="noStrike">
              <a:solidFill>
                <a:srgbClr val="000000"/>
              </a:solidFill>
              <a:latin typeface="Calibri"/>
              <a:ea typeface="Calibri"/>
              <a:cs typeface="Calibri"/>
              <a:sym typeface="Calibri"/>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jp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jp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jpg"/></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jpg"/></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Title Slide">
  <p:cSld name="1_Title Slide">
    <p:spTree>
      <p:nvGrpSpPr>
        <p:cNvPr id="6" name="Shape 6"/>
        <p:cNvGrpSpPr/>
        <p:nvPr/>
      </p:nvGrpSpPr>
      <p:grpSpPr>
        <a:xfrm>
          <a:off x="0" y="0"/>
          <a:ext cx="0" cy="0"/>
          <a:chOff x="0" y="0"/>
          <a:chExt cx="0" cy="0"/>
        </a:xfrm>
      </p:grpSpPr>
      <p:sp>
        <p:nvSpPr>
          <p:cNvPr id="7" name="Google Shape;7;p26"/>
          <p:cNvSpPr/>
          <p:nvPr/>
        </p:nvSpPr>
        <p:spPr>
          <a:xfrm>
            <a:off x="205450" y="6358199"/>
            <a:ext cx="8733099" cy="369332"/>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None/>
            </a:pPr>
            <a:r>
              <a:rPr b="0" i="0" lang="en-US" sz="900" u="none" cap="none" strike="noStrike">
                <a:solidFill>
                  <a:srgbClr val="F2F2F2"/>
                </a:solidFill>
                <a:latin typeface="Arial"/>
                <a:ea typeface="Arial"/>
                <a:cs typeface="Arial"/>
                <a:sym typeface="Arial"/>
              </a:rPr>
              <a:t>Copyright 2019 National Association of Emergency Medical Technicians (NAEMT). *Course materials are developed by NAEMT </a:t>
            </a:r>
            <a:br>
              <a:rPr b="0" i="0" lang="en-US" sz="900" u="none" cap="none" strike="noStrike">
                <a:solidFill>
                  <a:srgbClr val="F2F2F2"/>
                </a:solidFill>
                <a:latin typeface="Arial"/>
                <a:ea typeface="Arial"/>
                <a:cs typeface="Arial"/>
                <a:sym typeface="Arial"/>
              </a:rPr>
            </a:br>
            <a:r>
              <a:rPr b="0" i="0" lang="en-US" sz="900" u="none" cap="none" strike="noStrike">
                <a:solidFill>
                  <a:srgbClr val="F2F2F2"/>
                </a:solidFill>
                <a:latin typeface="Arial"/>
                <a:ea typeface="Arial"/>
                <a:cs typeface="Arial"/>
                <a:sym typeface="Arial"/>
              </a:rPr>
              <a:t>for the sole purpose of conducting NAEMT education courses and may not be utilized for any other purpose.*</a:t>
            </a:r>
            <a:endParaRPr b="0" i="0" sz="900" u="none" cap="none" strike="noStrike">
              <a:solidFill>
                <a:srgbClr val="F2F2F2"/>
              </a:solidFill>
              <a:latin typeface="Arial"/>
              <a:ea typeface="Arial"/>
              <a:cs typeface="Arial"/>
              <a:sym typeface="Arial"/>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Title and Content" showMasterSp="0" type="obj">
  <p:cSld name="OBJECT">
    <p:bg>
      <p:bgPr>
        <a:blipFill>
          <a:blip r:embed="rId2">
            <a:alphaModFix/>
          </a:blip>
          <a:stretch>
            <a:fillRect/>
          </a:stretch>
        </a:blipFill>
      </p:bgPr>
    </p:bg>
    <p:spTree>
      <p:nvGrpSpPr>
        <p:cNvPr id="8" name="Shape 8"/>
        <p:cNvGrpSpPr/>
        <p:nvPr/>
      </p:nvGrpSpPr>
      <p:grpSpPr>
        <a:xfrm>
          <a:off x="0" y="0"/>
          <a:ext cx="0" cy="0"/>
          <a:chOff x="0" y="0"/>
          <a:chExt cx="0" cy="0"/>
        </a:xfrm>
      </p:grpSpPr>
      <p:sp>
        <p:nvSpPr>
          <p:cNvPr id="9" name="Google Shape;9;p27"/>
          <p:cNvSpPr txBox="1"/>
          <p:nvPr>
            <p:ph type="title"/>
          </p:nvPr>
        </p:nvSpPr>
        <p:spPr>
          <a:xfrm>
            <a:off x="628650" y="580287"/>
            <a:ext cx="7886700" cy="1019914"/>
          </a:xfrm>
          <a:prstGeom prst="rect">
            <a:avLst/>
          </a:prstGeom>
          <a:noFill/>
          <a:ln>
            <a:noFill/>
          </a:ln>
        </p:spPr>
        <p:txBody>
          <a:bodyPr anchorCtr="0" anchor="ctr" bIns="45700" lIns="91425" spcFirstLastPara="1" rIns="91425" wrap="square" tIns="45700">
            <a:noAutofit/>
          </a:bodyPr>
          <a:lstStyle>
            <a:lvl1pPr lvl="0" marR="0" rtl="0" algn="ctr">
              <a:lnSpc>
                <a:spcPct val="90000"/>
              </a:lnSpc>
              <a:spcBef>
                <a:spcPts val="0"/>
              </a:spcBef>
              <a:spcAft>
                <a:spcPts val="0"/>
              </a:spcAft>
              <a:buClr>
                <a:srgbClr val="006888"/>
              </a:buClr>
              <a:buSzPts val="3300"/>
              <a:buFont typeface="Helvetica Neue"/>
              <a:buNone/>
              <a:defRPr b="1" i="0" sz="4000" u="none" cap="none" strike="noStrike">
                <a:solidFill>
                  <a:srgbClr val="006888"/>
                </a:solidFill>
                <a:latin typeface="Calibri"/>
                <a:ea typeface="Calibri"/>
                <a:cs typeface="Calibri"/>
                <a:sym typeface="Calibri"/>
              </a:defRPr>
            </a:lvl1pPr>
            <a:lvl2pPr lvl="1" marR="0" rtl="0" algn="l">
              <a:lnSpc>
                <a:spcPct val="90000"/>
              </a:lnSpc>
              <a:spcBef>
                <a:spcPts val="0"/>
              </a:spcBef>
              <a:spcAft>
                <a:spcPts val="0"/>
              </a:spcAft>
              <a:buClr>
                <a:srgbClr val="000000"/>
              </a:buClr>
              <a:buSzPts val="3300"/>
              <a:buFont typeface="Calibri"/>
              <a:buNone/>
              <a:defRPr b="0" i="0" sz="3300" u="none" cap="none" strike="noStrike">
                <a:solidFill>
                  <a:srgbClr val="000000"/>
                </a:solidFill>
                <a:latin typeface="Calibri"/>
                <a:ea typeface="Calibri"/>
                <a:cs typeface="Calibri"/>
                <a:sym typeface="Calibri"/>
              </a:defRPr>
            </a:lvl2pPr>
            <a:lvl3pPr lvl="2" marR="0" rtl="0" algn="l">
              <a:lnSpc>
                <a:spcPct val="90000"/>
              </a:lnSpc>
              <a:spcBef>
                <a:spcPts val="0"/>
              </a:spcBef>
              <a:spcAft>
                <a:spcPts val="0"/>
              </a:spcAft>
              <a:buClr>
                <a:srgbClr val="000000"/>
              </a:buClr>
              <a:buSzPts val="3300"/>
              <a:buFont typeface="Calibri"/>
              <a:buNone/>
              <a:defRPr b="0" i="0" sz="3300" u="none" cap="none" strike="noStrike">
                <a:solidFill>
                  <a:srgbClr val="000000"/>
                </a:solidFill>
                <a:latin typeface="Calibri"/>
                <a:ea typeface="Calibri"/>
                <a:cs typeface="Calibri"/>
                <a:sym typeface="Calibri"/>
              </a:defRPr>
            </a:lvl3pPr>
            <a:lvl4pPr lvl="3" marR="0" rtl="0" algn="l">
              <a:lnSpc>
                <a:spcPct val="90000"/>
              </a:lnSpc>
              <a:spcBef>
                <a:spcPts val="0"/>
              </a:spcBef>
              <a:spcAft>
                <a:spcPts val="0"/>
              </a:spcAft>
              <a:buClr>
                <a:srgbClr val="000000"/>
              </a:buClr>
              <a:buSzPts val="3300"/>
              <a:buFont typeface="Calibri"/>
              <a:buNone/>
              <a:defRPr b="0" i="0" sz="3300" u="none" cap="none" strike="noStrike">
                <a:solidFill>
                  <a:srgbClr val="000000"/>
                </a:solidFill>
                <a:latin typeface="Calibri"/>
                <a:ea typeface="Calibri"/>
                <a:cs typeface="Calibri"/>
                <a:sym typeface="Calibri"/>
              </a:defRPr>
            </a:lvl4pPr>
            <a:lvl5pPr lvl="4" marR="0" rtl="0" algn="l">
              <a:lnSpc>
                <a:spcPct val="90000"/>
              </a:lnSpc>
              <a:spcBef>
                <a:spcPts val="0"/>
              </a:spcBef>
              <a:spcAft>
                <a:spcPts val="0"/>
              </a:spcAft>
              <a:buClr>
                <a:srgbClr val="000000"/>
              </a:buClr>
              <a:buSzPts val="3300"/>
              <a:buFont typeface="Calibri"/>
              <a:buNone/>
              <a:defRPr b="0" i="0" sz="3300" u="none" cap="none" strike="noStrike">
                <a:solidFill>
                  <a:srgbClr val="000000"/>
                </a:solidFill>
                <a:latin typeface="Calibri"/>
                <a:ea typeface="Calibri"/>
                <a:cs typeface="Calibri"/>
                <a:sym typeface="Calibri"/>
              </a:defRPr>
            </a:lvl5pPr>
            <a:lvl6pPr lvl="5" marR="0" rtl="0" algn="l">
              <a:lnSpc>
                <a:spcPct val="90000"/>
              </a:lnSpc>
              <a:spcBef>
                <a:spcPts val="0"/>
              </a:spcBef>
              <a:spcAft>
                <a:spcPts val="0"/>
              </a:spcAft>
              <a:buClr>
                <a:srgbClr val="000000"/>
              </a:buClr>
              <a:buSzPts val="3300"/>
              <a:buFont typeface="Calibri"/>
              <a:buNone/>
              <a:defRPr b="0" i="0" sz="3300" u="none" cap="none" strike="noStrike">
                <a:solidFill>
                  <a:srgbClr val="000000"/>
                </a:solidFill>
                <a:latin typeface="Calibri"/>
                <a:ea typeface="Calibri"/>
                <a:cs typeface="Calibri"/>
                <a:sym typeface="Calibri"/>
              </a:defRPr>
            </a:lvl6pPr>
            <a:lvl7pPr lvl="6" marR="0" rtl="0" algn="l">
              <a:lnSpc>
                <a:spcPct val="90000"/>
              </a:lnSpc>
              <a:spcBef>
                <a:spcPts val="0"/>
              </a:spcBef>
              <a:spcAft>
                <a:spcPts val="0"/>
              </a:spcAft>
              <a:buClr>
                <a:srgbClr val="000000"/>
              </a:buClr>
              <a:buSzPts val="3300"/>
              <a:buFont typeface="Calibri"/>
              <a:buNone/>
              <a:defRPr b="0" i="0" sz="3300" u="none" cap="none" strike="noStrike">
                <a:solidFill>
                  <a:srgbClr val="000000"/>
                </a:solidFill>
                <a:latin typeface="Calibri"/>
                <a:ea typeface="Calibri"/>
                <a:cs typeface="Calibri"/>
                <a:sym typeface="Calibri"/>
              </a:defRPr>
            </a:lvl7pPr>
            <a:lvl8pPr lvl="7" marR="0" rtl="0" algn="l">
              <a:lnSpc>
                <a:spcPct val="90000"/>
              </a:lnSpc>
              <a:spcBef>
                <a:spcPts val="0"/>
              </a:spcBef>
              <a:spcAft>
                <a:spcPts val="0"/>
              </a:spcAft>
              <a:buClr>
                <a:srgbClr val="000000"/>
              </a:buClr>
              <a:buSzPts val="3300"/>
              <a:buFont typeface="Calibri"/>
              <a:buNone/>
              <a:defRPr b="0" i="0" sz="3300" u="none" cap="none" strike="noStrike">
                <a:solidFill>
                  <a:srgbClr val="000000"/>
                </a:solidFill>
                <a:latin typeface="Calibri"/>
                <a:ea typeface="Calibri"/>
                <a:cs typeface="Calibri"/>
                <a:sym typeface="Calibri"/>
              </a:defRPr>
            </a:lvl8pPr>
            <a:lvl9pPr lvl="8" marR="0" rtl="0" algn="l">
              <a:lnSpc>
                <a:spcPct val="90000"/>
              </a:lnSpc>
              <a:spcBef>
                <a:spcPts val="0"/>
              </a:spcBef>
              <a:spcAft>
                <a:spcPts val="0"/>
              </a:spcAft>
              <a:buClr>
                <a:srgbClr val="000000"/>
              </a:buClr>
              <a:buSzPts val="3300"/>
              <a:buFont typeface="Calibri"/>
              <a:buNone/>
              <a:defRPr b="0" i="0" sz="3300" u="none" cap="none" strike="noStrike">
                <a:solidFill>
                  <a:srgbClr val="000000"/>
                </a:solidFill>
                <a:latin typeface="Calibri"/>
                <a:ea typeface="Calibri"/>
                <a:cs typeface="Calibri"/>
                <a:sym typeface="Calibri"/>
              </a:defRPr>
            </a:lvl9pPr>
          </a:lstStyle>
          <a:p/>
        </p:txBody>
      </p:sp>
      <p:sp>
        <p:nvSpPr>
          <p:cNvPr id="10" name="Google Shape;10;p27"/>
          <p:cNvSpPr txBox="1"/>
          <p:nvPr>
            <p:ph idx="1" type="body"/>
          </p:nvPr>
        </p:nvSpPr>
        <p:spPr>
          <a:xfrm>
            <a:off x="628650" y="2040785"/>
            <a:ext cx="7886700" cy="4351338"/>
          </a:xfrm>
          <a:prstGeom prst="rect">
            <a:avLst/>
          </a:prstGeom>
          <a:noFill/>
          <a:ln>
            <a:noFill/>
          </a:ln>
        </p:spPr>
        <p:txBody>
          <a:bodyPr anchorCtr="0" anchor="t" bIns="45700" lIns="91425" spcFirstLastPara="1" rIns="91425" wrap="square" tIns="45700">
            <a:noAutofit/>
          </a:bodyPr>
          <a:lstStyle>
            <a:lvl1pPr indent="-406400" lvl="0" marL="457200" marR="0" rtl="0" algn="l">
              <a:lnSpc>
                <a:spcPct val="90000"/>
              </a:lnSpc>
              <a:spcBef>
                <a:spcPts val="750"/>
              </a:spcBef>
              <a:spcAft>
                <a:spcPts val="0"/>
              </a:spcAft>
              <a:buClr>
                <a:srgbClr val="000000"/>
              </a:buClr>
              <a:buSzPts val="2800"/>
              <a:buFont typeface="Noto Sans Symbols"/>
              <a:buChar char="▪"/>
              <a:defRPr b="0" i="0" sz="2800" u="none" cap="none" strike="noStrike">
                <a:solidFill>
                  <a:srgbClr val="000000"/>
                </a:solidFill>
                <a:latin typeface="Calibri"/>
                <a:ea typeface="Calibri"/>
                <a:cs typeface="Calibri"/>
                <a:sym typeface="Calibri"/>
              </a:defRPr>
            </a:lvl1pPr>
            <a:lvl2pPr indent="-381000" lvl="1" marL="914400" marR="0" rtl="0" algn="l">
              <a:lnSpc>
                <a:spcPct val="90000"/>
              </a:lnSpc>
              <a:spcBef>
                <a:spcPts val="750"/>
              </a:spcBef>
              <a:spcAft>
                <a:spcPts val="0"/>
              </a:spcAft>
              <a:buClr>
                <a:srgbClr val="000000"/>
              </a:buClr>
              <a:buSzPts val="2400"/>
              <a:buFont typeface="Arial"/>
              <a:buChar char="•"/>
              <a:defRPr b="0" i="0" sz="2400" u="none" cap="none" strike="noStrike">
                <a:solidFill>
                  <a:srgbClr val="000000"/>
                </a:solidFill>
                <a:latin typeface="Calibri"/>
                <a:ea typeface="Calibri"/>
                <a:cs typeface="Calibri"/>
                <a:sym typeface="Calibri"/>
              </a:defRPr>
            </a:lvl2pPr>
            <a:lvl3pPr indent="-355600" lvl="2" marL="1371600" marR="0" rtl="0" algn="l">
              <a:lnSpc>
                <a:spcPct val="90000"/>
              </a:lnSpc>
              <a:spcBef>
                <a:spcPts val="750"/>
              </a:spcBef>
              <a:spcAft>
                <a:spcPts val="0"/>
              </a:spcAft>
              <a:buClr>
                <a:srgbClr val="000000"/>
              </a:buClr>
              <a:buSzPts val="2000"/>
              <a:buFont typeface="Arial"/>
              <a:buChar char="•"/>
              <a:defRPr b="0" i="0" sz="2000" u="none" cap="none" strike="noStrike">
                <a:solidFill>
                  <a:srgbClr val="000000"/>
                </a:solidFill>
                <a:latin typeface="Calibri"/>
                <a:ea typeface="Calibri"/>
                <a:cs typeface="Calibri"/>
                <a:sym typeface="Calibri"/>
              </a:defRPr>
            </a:lvl3pPr>
            <a:lvl4pPr indent="-342900" lvl="3" marL="1828800" marR="0" rtl="0" algn="l">
              <a:lnSpc>
                <a:spcPct val="90000"/>
              </a:lnSpc>
              <a:spcBef>
                <a:spcPts val="750"/>
              </a:spcBef>
              <a:spcAft>
                <a:spcPts val="0"/>
              </a:spcAft>
              <a:buClr>
                <a:srgbClr val="000000"/>
              </a:buClr>
              <a:buSzPts val="1800"/>
              <a:buFont typeface="Arial"/>
              <a:buChar char="•"/>
              <a:defRPr b="0" i="0" sz="1800" u="none" cap="none" strike="noStrike">
                <a:solidFill>
                  <a:srgbClr val="000000"/>
                </a:solidFill>
                <a:latin typeface="Calibri"/>
                <a:ea typeface="Calibri"/>
                <a:cs typeface="Calibri"/>
                <a:sym typeface="Calibri"/>
              </a:defRPr>
            </a:lvl4pPr>
            <a:lvl5pPr indent="-342900" lvl="4" marL="2286000" marR="0" rtl="0" algn="l">
              <a:lnSpc>
                <a:spcPct val="90000"/>
              </a:lnSpc>
              <a:spcBef>
                <a:spcPts val="750"/>
              </a:spcBef>
              <a:spcAft>
                <a:spcPts val="0"/>
              </a:spcAft>
              <a:buClr>
                <a:srgbClr val="000000"/>
              </a:buClr>
              <a:buSzPts val="1800"/>
              <a:buFont typeface="Arial"/>
              <a:buChar char="•"/>
              <a:defRPr b="0" i="0" sz="1800" u="none" cap="none" strike="noStrike">
                <a:solidFill>
                  <a:srgbClr val="000000"/>
                </a:solidFill>
                <a:latin typeface="Calibri"/>
                <a:ea typeface="Calibri"/>
                <a:cs typeface="Calibri"/>
                <a:sym typeface="Calibri"/>
              </a:defRPr>
            </a:lvl5pPr>
            <a:lvl6pPr indent="-361950" lvl="5" marL="2743200" marR="0" rtl="0" algn="l">
              <a:lnSpc>
                <a:spcPct val="90000"/>
              </a:lnSpc>
              <a:spcBef>
                <a:spcPts val="750"/>
              </a:spcBef>
              <a:spcAft>
                <a:spcPts val="0"/>
              </a:spcAft>
              <a:buClr>
                <a:srgbClr val="000000"/>
              </a:buClr>
              <a:buSzPts val="2100"/>
              <a:buFont typeface="Arial"/>
              <a:buChar char="•"/>
              <a:defRPr b="0" i="0" sz="2100" u="none" cap="none" strike="noStrike">
                <a:solidFill>
                  <a:srgbClr val="000000"/>
                </a:solidFill>
                <a:latin typeface="Calibri"/>
                <a:ea typeface="Calibri"/>
                <a:cs typeface="Calibri"/>
                <a:sym typeface="Calibri"/>
              </a:defRPr>
            </a:lvl6pPr>
            <a:lvl7pPr indent="-361950" lvl="6" marL="3200400" marR="0" rtl="0" algn="l">
              <a:lnSpc>
                <a:spcPct val="90000"/>
              </a:lnSpc>
              <a:spcBef>
                <a:spcPts val="750"/>
              </a:spcBef>
              <a:spcAft>
                <a:spcPts val="0"/>
              </a:spcAft>
              <a:buClr>
                <a:srgbClr val="000000"/>
              </a:buClr>
              <a:buSzPts val="2100"/>
              <a:buFont typeface="Arial"/>
              <a:buChar char="•"/>
              <a:defRPr b="0" i="0" sz="2100" u="none" cap="none" strike="noStrike">
                <a:solidFill>
                  <a:srgbClr val="000000"/>
                </a:solidFill>
                <a:latin typeface="Calibri"/>
                <a:ea typeface="Calibri"/>
                <a:cs typeface="Calibri"/>
                <a:sym typeface="Calibri"/>
              </a:defRPr>
            </a:lvl7pPr>
            <a:lvl8pPr indent="-361950" lvl="7" marL="3657600" marR="0" rtl="0" algn="l">
              <a:lnSpc>
                <a:spcPct val="90000"/>
              </a:lnSpc>
              <a:spcBef>
                <a:spcPts val="750"/>
              </a:spcBef>
              <a:spcAft>
                <a:spcPts val="0"/>
              </a:spcAft>
              <a:buClr>
                <a:srgbClr val="000000"/>
              </a:buClr>
              <a:buSzPts val="2100"/>
              <a:buFont typeface="Arial"/>
              <a:buChar char="•"/>
              <a:defRPr b="0" i="0" sz="2100" u="none" cap="none" strike="noStrike">
                <a:solidFill>
                  <a:srgbClr val="000000"/>
                </a:solidFill>
                <a:latin typeface="Calibri"/>
                <a:ea typeface="Calibri"/>
                <a:cs typeface="Calibri"/>
                <a:sym typeface="Calibri"/>
              </a:defRPr>
            </a:lvl8pPr>
            <a:lvl9pPr indent="-361950" lvl="8" marL="4114800" marR="0" rtl="0" algn="l">
              <a:lnSpc>
                <a:spcPct val="90000"/>
              </a:lnSpc>
              <a:spcBef>
                <a:spcPts val="750"/>
              </a:spcBef>
              <a:spcAft>
                <a:spcPts val="0"/>
              </a:spcAft>
              <a:buClr>
                <a:srgbClr val="000000"/>
              </a:buClr>
              <a:buSzPts val="2100"/>
              <a:buFont typeface="Arial"/>
              <a:buChar char="•"/>
              <a:defRPr b="0" i="0" sz="2100" u="none" cap="none" strike="noStrike">
                <a:solidFill>
                  <a:srgbClr val="000000"/>
                </a:solidFill>
                <a:latin typeface="Calibri"/>
                <a:ea typeface="Calibri"/>
                <a:cs typeface="Calibri"/>
                <a:sym typeface="Calibri"/>
              </a:defRPr>
            </a:lvl9pPr>
          </a:lstStyle>
          <a:p/>
        </p:txBody>
      </p:sp>
      <p:sp>
        <p:nvSpPr>
          <p:cNvPr id="11" name="Google Shape;11;p27"/>
          <p:cNvSpPr/>
          <p:nvPr/>
        </p:nvSpPr>
        <p:spPr>
          <a:xfrm>
            <a:off x="205450" y="6358199"/>
            <a:ext cx="8733099" cy="369332"/>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900"/>
              <a:buFont typeface="Arial"/>
              <a:buNone/>
            </a:pPr>
            <a:r>
              <a:rPr b="0" i="0" lang="en-US" sz="900" u="none" cap="none" strike="noStrike">
                <a:solidFill>
                  <a:srgbClr val="000000"/>
                </a:solidFill>
                <a:latin typeface="Arial"/>
                <a:ea typeface="Arial"/>
                <a:cs typeface="Arial"/>
                <a:sym typeface="Arial"/>
              </a:rPr>
              <a:t>Copyright 2021 National Association of Emergency Medical Technicians (NAEMT). *Course materials are developed by NAEMT </a:t>
            </a:r>
            <a:br>
              <a:rPr b="0" i="0" lang="en-US" sz="900" u="none" cap="none" strike="noStrike">
                <a:solidFill>
                  <a:srgbClr val="000000"/>
                </a:solidFill>
                <a:latin typeface="Arial"/>
                <a:ea typeface="Arial"/>
                <a:cs typeface="Arial"/>
                <a:sym typeface="Arial"/>
              </a:rPr>
            </a:br>
            <a:r>
              <a:rPr b="0" i="0" lang="en-US" sz="900" u="none" cap="none" strike="noStrike">
                <a:solidFill>
                  <a:srgbClr val="000000"/>
                </a:solidFill>
                <a:latin typeface="Arial"/>
                <a:ea typeface="Arial"/>
                <a:cs typeface="Arial"/>
                <a:sym typeface="Arial"/>
              </a:rPr>
              <a:t>for the sole purpose of conducting NAEMT education courses and may not be utilized for any other purpose.*</a:t>
            </a:r>
            <a:endParaRPr b="0" i="0" sz="900" u="none" cap="none" strike="noStrike">
              <a:solidFill>
                <a:srgbClr val="000000"/>
              </a:solidFill>
              <a:latin typeface="Arial"/>
              <a:ea typeface="Arial"/>
              <a:cs typeface="Arial"/>
              <a:sym typeface="Arial"/>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_Title and Content" showMasterSp="0">
  <p:cSld name="4_Title and Content">
    <p:bg>
      <p:bgPr>
        <a:blipFill>
          <a:blip r:embed="rId2">
            <a:alphaModFix/>
          </a:blip>
          <a:stretch>
            <a:fillRect/>
          </a:stretch>
        </a:blipFill>
      </p:bgPr>
    </p:bg>
    <p:spTree>
      <p:nvGrpSpPr>
        <p:cNvPr id="12" name="Shape 12"/>
        <p:cNvGrpSpPr/>
        <p:nvPr/>
      </p:nvGrpSpPr>
      <p:grpSpPr>
        <a:xfrm>
          <a:off x="0" y="0"/>
          <a:ext cx="0" cy="0"/>
          <a:chOff x="0" y="0"/>
          <a:chExt cx="0" cy="0"/>
        </a:xfrm>
      </p:grpSpPr>
      <p:sp>
        <p:nvSpPr>
          <p:cNvPr id="13" name="Google Shape;13;p28"/>
          <p:cNvSpPr txBox="1"/>
          <p:nvPr>
            <p:ph type="title"/>
          </p:nvPr>
        </p:nvSpPr>
        <p:spPr>
          <a:xfrm>
            <a:off x="628650" y="580287"/>
            <a:ext cx="7886700" cy="1019914"/>
          </a:xfrm>
          <a:prstGeom prst="rect">
            <a:avLst/>
          </a:prstGeom>
          <a:noFill/>
          <a:ln>
            <a:noFill/>
          </a:ln>
        </p:spPr>
        <p:txBody>
          <a:bodyPr anchorCtr="0" anchor="ctr" bIns="45700" lIns="91425" spcFirstLastPara="1" rIns="91425" wrap="square" tIns="45700">
            <a:noAutofit/>
          </a:bodyPr>
          <a:lstStyle>
            <a:lvl1pPr lvl="0" marR="0" rtl="0" algn="ctr">
              <a:lnSpc>
                <a:spcPct val="90000"/>
              </a:lnSpc>
              <a:spcBef>
                <a:spcPts val="0"/>
              </a:spcBef>
              <a:spcAft>
                <a:spcPts val="0"/>
              </a:spcAft>
              <a:buClr>
                <a:srgbClr val="006888"/>
              </a:buClr>
              <a:buSzPts val="3300"/>
              <a:buFont typeface="Helvetica Neue"/>
              <a:buNone/>
              <a:defRPr b="1" i="0" sz="4000" u="none" cap="none" strike="noStrike">
                <a:solidFill>
                  <a:srgbClr val="006888"/>
                </a:solidFill>
                <a:latin typeface="Calibri"/>
                <a:ea typeface="Calibri"/>
                <a:cs typeface="Calibri"/>
                <a:sym typeface="Calibri"/>
              </a:defRPr>
            </a:lvl1pPr>
            <a:lvl2pPr lvl="1" marR="0" rtl="0" algn="l">
              <a:lnSpc>
                <a:spcPct val="90000"/>
              </a:lnSpc>
              <a:spcBef>
                <a:spcPts val="0"/>
              </a:spcBef>
              <a:spcAft>
                <a:spcPts val="0"/>
              </a:spcAft>
              <a:buClr>
                <a:srgbClr val="000000"/>
              </a:buClr>
              <a:buSzPts val="3300"/>
              <a:buFont typeface="Calibri"/>
              <a:buNone/>
              <a:defRPr b="0" i="0" sz="3300" u="none" cap="none" strike="noStrike">
                <a:solidFill>
                  <a:srgbClr val="000000"/>
                </a:solidFill>
                <a:latin typeface="Calibri"/>
                <a:ea typeface="Calibri"/>
                <a:cs typeface="Calibri"/>
                <a:sym typeface="Calibri"/>
              </a:defRPr>
            </a:lvl2pPr>
            <a:lvl3pPr lvl="2" marR="0" rtl="0" algn="l">
              <a:lnSpc>
                <a:spcPct val="90000"/>
              </a:lnSpc>
              <a:spcBef>
                <a:spcPts val="0"/>
              </a:spcBef>
              <a:spcAft>
                <a:spcPts val="0"/>
              </a:spcAft>
              <a:buClr>
                <a:srgbClr val="000000"/>
              </a:buClr>
              <a:buSzPts val="3300"/>
              <a:buFont typeface="Calibri"/>
              <a:buNone/>
              <a:defRPr b="0" i="0" sz="3300" u="none" cap="none" strike="noStrike">
                <a:solidFill>
                  <a:srgbClr val="000000"/>
                </a:solidFill>
                <a:latin typeface="Calibri"/>
                <a:ea typeface="Calibri"/>
                <a:cs typeface="Calibri"/>
                <a:sym typeface="Calibri"/>
              </a:defRPr>
            </a:lvl3pPr>
            <a:lvl4pPr lvl="3" marR="0" rtl="0" algn="l">
              <a:lnSpc>
                <a:spcPct val="90000"/>
              </a:lnSpc>
              <a:spcBef>
                <a:spcPts val="0"/>
              </a:spcBef>
              <a:spcAft>
                <a:spcPts val="0"/>
              </a:spcAft>
              <a:buClr>
                <a:srgbClr val="000000"/>
              </a:buClr>
              <a:buSzPts val="3300"/>
              <a:buFont typeface="Calibri"/>
              <a:buNone/>
              <a:defRPr b="0" i="0" sz="3300" u="none" cap="none" strike="noStrike">
                <a:solidFill>
                  <a:srgbClr val="000000"/>
                </a:solidFill>
                <a:latin typeface="Calibri"/>
                <a:ea typeface="Calibri"/>
                <a:cs typeface="Calibri"/>
                <a:sym typeface="Calibri"/>
              </a:defRPr>
            </a:lvl4pPr>
            <a:lvl5pPr lvl="4" marR="0" rtl="0" algn="l">
              <a:lnSpc>
                <a:spcPct val="90000"/>
              </a:lnSpc>
              <a:spcBef>
                <a:spcPts val="0"/>
              </a:spcBef>
              <a:spcAft>
                <a:spcPts val="0"/>
              </a:spcAft>
              <a:buClr>
                <a:srgbClr val="000000"/>
              </a:buClr>
              <a:buSzPts val="3300"/>
              <a:buFont typeface="Calibri"/>
              <a:buNone/>
              <a:defRPr b="0" i="0" sz="3300" u="none" cap="none" strike="noStrike">
                <a:solidFill>
                  <a:srgbClr val="000000"/>
                </a:solidFill>
                <a:latin typeface="Calibri"/>
                <a:ea typeface="Calibri"/>
                <a:cs typeface="Calibri"/>
                <a:sym typeface="Calibri"/>
              </a:defRPr>
            </a:lvl5pPr>
            <a:lvl6pPr lvl="5" marR="0" rtl="0" algn="l">
              <a:lnSpc>
                <a:spcPct val="90000"/>
              </a:lnSpc>
              <a:spcBef>
                <a:spcPts val="0"/>
              </a:spcBef>
              <a:spcAft>
                <a:spcPts val="0"/>
              </a:spcAft>
              <a:buClr>
                <a:srgbClr val="000000"/>
              </a:buClr>
              <a:buSzPts val="3300"/>
              <a:buFont typeface="Calibri"/>
              <a:buNone/>
              <a:defRPr b="0" i="0" sz="3300" u="none" cap="none" strike="noStrike">
                <a:solidFill>
                  <a:srgbClr val="000000"/>
                </a:solidFill>
                <a:latin typeface="Calibri"/>
                <a:ea typeface="Calibri"/>
                <a:cs typeface="Calibri"/>
                <a:sym typeface="Calibri"/>
              </a:defRPr>
            </a:lvl6pPr>
            <a:lvl7pPr lvl="6" marR="0" rtl="0" algn="l">
              <a:lnSpc>
                <a:spcPct val="90000"/>
              </a:lnSpc>
              <a:spcBef>
                <a:spcPts val="0"/>
              </a:spcBef>
              <a:spcAft>
                <a:spcPts val="0"/>
              </a:spcAft>
              <a:buClr>
                <a:srgbClr val="000000"/>
              </a:buClr>
              <a:buSzPts val="3300"/>
              <a:buFont typeface="Calibri"/>
              <a:buNone/>
              <a:defRPr b="0" i="0" sz="3300" u="none" cap="none" strike="noStrike">
                <a:solidFill>
                  <a:srgbClr val="000000"/>
                </a:solidFill>
                <a:latin typeface="Calibri"/>
                <a:ea typeface="Calibri"/>
                <a:cs typeface="Calibri"/>
                <a:sym typeface="Calibri"/>
              </a:defRPr>
            </a:lvl7pPr>
            <a:lvl8pPr lvl="7" marR="0" rtl="0" algn="l">
              <a:lnSpc>
                <a:spcPct val="90000"/>
              </a:lnSpc>
              <a:spcBef>
                <a:spcPts val="0"/>
              </a:spcBef>
              <a:spcAft>
                <a:spcPts val="0"/>
              </a:spcAft>
              <a:buClr>
                <a:srgbClr val="000000"/>
              </a:buClr>
              <a:buSzPts val="3300"/>
              <a:buFont typeface="Calibri"/>
              <a:buNone/>
              <a:defRPr b="0" i="0" sz="3300" u="none" cap="none" strike="noStrike">
                <a:solidFill>
                  <a:srgbClr val="000000"/>
                </a:solidFill>
                <a:latin typeface="Calibri"/>
                <a:ea typeface="Calibri"/>
                <a:cs typeface="Calibri"/>
                <a:sym typeface="Calibri"/>
              </a:defRPr>
            </a:lvl8pPr>
            <a:lvl9pPr lvl="8" marR="0" rtl="0" algn="l">
              <a:lnSpc>
                <a:spcPct val="90000"/>
              </a:lnSpc>
              <a:spcBef>
                <a:spcPts val="0"/>
              </a:spcBef>
              <a:spcAft>
                <a:spcPts val="0"/>
              </a:spcAft>
              <a:buClr>
                <a:srgbClr val="000000"/>
              </a:buClr>
              <a:buSzPts val="3300"/>
              <a:buFont typeface="Calibri"/>
              <a:buNone/>
              <a:defRPr b="0" i="0" sz="3300" u="none" cap="none" strike="noStrike">
                <a:solidFill>
                  <a:srgbClr val="000000"/>
                </a:solidFill>
                <a:latin typeface="Calibri"/>
                <a:ea typeface="Calibri"/>
                <a:cs typeface="Calibri"/>
                <a:sym typeface="Calibri"/>
              </a:defRPr>
            </a:lvl9pPr>
          </a:lstStyle>
          <a:p/>
        </p:txBody>
      </p:sp>
      <p:sp>
        <p:nvSpPr>
          <p:cNvPr id="14" name="Google Shape;14;p28"/>
          <p:cNvSpPr txBox="1"/>
          <p:nvPr>
            <p:ph idx="1" type="body"/>
          </p:nvPr>
        </p:nvSpPr>
        <p:spPr>
          <a:xfrm>
            <a:off x="628650" y="2040785"/>
            <a:ext cx="7886700" cy="4351338"/>
          </a:xfrm>
          <a:prstGeom prst="rect">
            <a:avLst/>
          </a:prstGeom>
          <a:noFill/>
          <a:ln>
            <a:noFill/>
          </a:ln>
        </p:spPr>
        <p:txBody>
          <a:bodyPr anchorCtr="0" anchor="t" bIns="45700" lIns="91425" spcFirstLastPara="1" rIns="91425" wrap="square" tIns="45700">
            <a:noAutofit/>
          </a:bodyPr>
          <a:lstStyle>
            <a:lvl1pPr indent="-406400" lvl="0" marL="457200" marR="0" rtl="0" algn="l">
              <a:lnSpc>
                <a:spcPct val="90000"/>
              </a:lnSpc>
              <a:spcBef>
                <a:spcPts val="750"/>
              </a:spcBef>
              <a:spcAft>
                <a:spcPts val="0"/>
              </a:spcAft>
              <a:buClr>
                <a:srgbClr val="000000"/>
              </a:buClr>
              <a:buSzPts val="2800"/>
              <a:buFont typeface="Noto Sans Symbols"/>
              <a:buChar char="▪"/>
              <a:defRPr b="0" i="0" sz="2800" u="none" cap="none" strike="noStrike">
                <a:solidFill>
                  <a:srgbClr val="000000"/>
                </a:solidFill>
                <a:latin typeface="Calibri"/>
                <a:ea typeface="Calibri"/>
                <a:cs typeface="Calibri"/>
                <a:sym typeface="Calibri"/>
              </a:defRPr>
            </a:lvl1pPr>
            <a:lvl2pPr indent="-381000" lvl="1" marL="914400" marR="0" rtl="0" algn="l">
              <a:lnSpc>
                <a:spcPct val="90000"/>
              </a:lnSpc>
              <a:spcBef>
                <a:spcPts val="750"/>
              </a:spcBef>
              <a:spcAft>
                <a:spcPts val="0"/>
              </a:spcAft>
              <a:buClr>
                <a:srgbClr val="000000"/>
              </a:buClr>
              <a:buSzPts val="2400"/>
              <a:buFont typeface="Arial"/>
              <a:buChar char="•"/>
              <a:defRPr b="0" i="0" sz="2400" u="none" cap="none" strike="noStrike">
                <a:solidFill>
                  <a:srgbClr val="000000"/>
                </a:solidFill>
                <a:latin typeface="Calibri"/>
                <a:ea typeface="Calibri"/>
                <a:cs typeface="Calibri"/>
                <a:sym typeface="Calibri"/>
              </a:defRPr>
            </a:lvl2pPr>
            <a:lvl3pPr indent="-355600" lvl="2" marL="1371600" marR="0" rtl="0" algn="l">
              <a:lnSpc>
                <a:spcPct val="90000"/>
              </a:lnSpc>
              <a:spcBef>
                <a:spcPts val="750"/>
              </a:spcBef>
              <a:spcAft>
                <a:spcPts val="0"/>
              </a:spcAft>
              <a:buClr>
                <a:srgbClr val="000000"/>
              </a:buClr>
              <a:buSzPts val="2000"/>
              <a:buFont typeface="Arial"/>
              <a:buChar char="•"/>
              <a:defRPr b="0" i="0" sz="2000" u="none" cap="none" strike="noStrike">
                <a:solidFill>
                  <a:srgbClr val="000000"/>
                </a:solidFill>
                <a:latin typeface="Calibri"/>
                <a:ea typeface="Calibri"/>
                <a:cs typeface="Calibri"/>
                <a:sym typeface="Calibri"/>
              </a:defRPr>
            </a:lvl3pPr>
            <a:lvl4pPr indent="-342900" lvl="3" marL="1828800" marR="0" rtl="0" algn="l">
              <a:lnSpc>
                <a:spcPct val="90000"/>
              </a:lnSpc>
              <a:spcBef>
                <a:spcPts val="750"/>
              </a:spcBef>
              <a:spcAft>
                <a:spcPts val="0"/>
              </a:spcAft>
              <a:buClr>
                <a:srgbClr val="000000"/>
              </a:buClr>
              <a:buSzPts val="1800"/>
              <a:buFont typeface="Arial"/>
              <a:buChar char="•"/>
              <a:defRPr b="0" i="0" sz="1800" u="none" cap="none" strike="noStrike">
                <a:solidFill>
                  <a:srgbClr val="000000"/>
                </a:solidFill>
                <a:latin typeface="Calibri"/>
                <a:ea typeface="Calibri"/>
                <a:cs typeface="Calibri"/>
                <a:sym typeface="Calibri"/>
              </a:defRPr>
            </a:lvl4pPr>
            <a:lvl5pPr indent="-342900" lvl="4" marL="2286000" marR="0" rtl="0" algn="l">
              <a:lnSpc>
                <a:spcPct val="90000"/>
              </a:lnSpc>
              <a:spcBef>
                <a:spcPts val="750"/>
              </a:spcBef>
              <a:spcAft>
                <a:spcPts val="0"/>
              </a:spcAft>
              <a:buClr>
                <a:srgbClr val="000000"/>
              </a:buClr>
              <a:buSzPts val="1800"/>
              <a:buFont typeface="Arial"/>
              <a:buChar char="•"/>
              <a:defRPr b="0" i="0" sz="1800" u="none" cap="none" strike="noStrike">
                <a:solidFill>
                  <a:srgbClr val="000000"/>
                </a:solidFill>
                <a:latin typeface="Calibri"/>
                <a:ea typeface="Calibri"/>
                <a:cs typeface="Calibri"/>
                <a:sym typeface="Calibri"/>
              </a:defRPr>
            </a:lvl5pPr>
            <a:lvl6pPr indent="-361950" lvl="5" marL="2743200" marR="0" rtl="0" algn="l">
              <a:lnSpc>
                <a:spcPct val="90000"/>
              </a:lnSpc>
              <a:spcBef>
                <a:spcPts val="750"/>
              </a:spcBef>
              <a:spcAft>
                <a:spcPts val="0"/>
              </a:spcAft>
              <a:buClr>
                <a:srgbClr val="000000"/>
              </a:buClr>
              <a:buSzPts val="2100"/>
              <a:buFont typeface="Arial"/>
              <a:buChar char="•"/>
              <a:defRPr b="0" i="0" sz="2100" u="none" cap="none" strike="noStrike">
                <a:solidFill>
                  <a:srgbClr val="000000"/>
                </a:solidFill>
                <a:latin typeface="Calibri"/>
                <a:ea typeface="Calibri"/>
                <a:cs typeface="Calibri"/>
                <a:sym typeface="Calibri"/>
              </a:defRPr>
            </a:lvl6pPr>
            <a:lvl7pPr indent="-361950" lvl="6" marL="3200400" marR="0" rtl="0" algn="l">
              <a:lnSpc>
                <a:spcPct val="90000"/>
              </a:lnSpc>
              <a:spcBef>
                <a:spcPts val="750"/>
              </a:spcBef>
              <a:spcAft>
                <a:spcPts val="0"/>
              </a:spcAft>
              <a:buClr>
                <a:srgbClr val="000000"/>
              </a:buClr>
              <a:buSzPts val="2100"/>
              <a:buFont typeface="Arial"/>
              <a:buChar char="•"/>
              <a:defRPr b="0" i="0" sz="2100" u="none" cap="none" strike="noStrike">
                <a:solidFill>
                  <a:srgbClr val="000000"/>
                </a:solidFill>
                <a:latin typeface="Calibri"/>
                <a:ea typeface="Calibri"/>
                <a:cs typeface="Calibri"/>
                <a:sym typeface="Calibri"/>
              </a:defRPr>
            </a:lvl7pPr>
            <a:lvl8pPr indent="-361950" lvl="7" marL="3657600" marR="0" rtl="0" algn="l">
              <a:lnSpc>
                <a:spcPct val="90000"/>
              </a:lnSpc>
              <a:spcBef>
                <a:spcPts val="750"/>
              </a:spcBef>
              <a:spcAft>
                <a:spcPts val="0"/>
              </a:spcAft>
              <a:buClr>
                <a:srgbClr val="000000"/>
              </a:buClr>
              <a:buSzPts val="2100"/>
              <a:buFont typeface="Arial"/>
              <a:buChar char="•"/>
              <a:defRPr b="0" i="0" sz="2100" u="none" cap="none" strike="noStrike">
                <a:solidFill>
                  <a:srgbClr val="000000"/>
                </a:solidFill>
                <a:latin typeface="Calibri"/>
                <a:ea typeface="Calibri"/>
                <a:cs typeface="Calibri"/>
                <a:sym typeface="Calibri"/>
              </a:defRPr>
            </a:lvl8pPr>
            <a:lvl9pPr indent="-361950" lvl="8" marL="4114800" marR="0" rtl="0" algn="l">
              <a:lnSpc>
                <a:spcPct val="90000"/>
              </a:lnSpc>
              <a:spcBef>
                <a:spcPts val="750"/>
              </a:spcBef>
              <a:spcAft>
                <a:spcPts val="0"/>
              </a:spcAft>
              <a:buClr>
                <a:srgbClr val="000000"/>
              </a:buClr>
              <a:buSzPts val="2100"/>
              <a:buFont typeface="Arial"/>
              <a:buChar char="•"/>
              <a:defRPr b="0" i="0" sz="2100" u="none" cap="none" strike="noStrike">
                <a:solidFill>
                  <a:srgbClr val="000000"/>
                </a:solidFill>
                <a:latin typeface="Calibri"/>
                <a:ea typeface="Calibri"/>
                <a:cs typeface="Calibri"/>
                <a:sym typeface="Calibri"/>
              </a:defRPr>
            </a:lvl9pPr>
          </a:lstStyle>
          <a:p/>
        </p:txBody>
      </p:sp>
      <p:sp>
        <p:nvSpPr>
          <p:cNvPr id="15" name="Google Shape;15;p28"/>
          <p:cNvSpPr/>
          <p:nvPr/>
        </p:nvSpPr>
        <p:spPr>
          <a:xfrm>
            <a:off x="205450" y="6358199"/>
            <a:ext cx="8733099" cy="369332"/>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900"/>
              <a:buFont typeface="Arial"/>
              <a:buNone/>
            </a:pPr>
            <a:r>
              <a:rPr b="0" i="0" lang="en-US" sz="900" u="none" cap="none" strike="noStrike">
                <a:solidFill>
                  <a:srgbClr val="000000"/>
                </a:solidFill>
                <a:latin typeface="Arial"/>
                <a:ea typeface="Arial"/>
                <a:cs typeface="Arial"/>
                <a:sym typeface="Arial"/>
              </a:rPr>
              <a:t>Copyright 2021 National Association of Emergency Medical Technicians (NAEMT). *Course materials are developed by NAEMT </a:t>
            </a:r>
            <a:br>
              <a:rPr b="0" i="0" lang="en-US" sz="900" u="none" cap="none" strike="noStrike">
                <a:solidFill>
                  <a:srgbClr val="000000"/>
                </a:solidFill>
                <a:latin typeface="Arial"/>
                <a:ea typeface="Arial"/>
                <a:cs typeface="Arial"/>
                <a:sym typeface="Arial"/>
              </a:rPr>
            </a:br>
            <a:r>
              <a:rPr b="0" i="0" lang="en-US" sz="900" u="none" cap="none" strike="noStrike">
                <a:solidFill>
                  <a:srgbClr val="000000"/>
                </a:solidFill>
                <a:latin typeface="Arial"/>
                <a:ea typeface="Arial"/>
                <a:cs typeface="Arial"/>
                <a:sym typeface="Arial"/>
              </a:rPr>
              <a:t>for the sole purpose of conducting NAEMT education courses and may not be utilized for any other purpose.*</a:t>
            </a:r>
            <a:endParaRPr b="0" i="0" sz="900" u="none" cap="none" strike="noStrike">
              <a:solidFill>
                <a:srgbClr val="000000"/>
              </a:solidFill>
              <a:latin typeface="Arial"/>
              <a:ea typeface="Arial"/>
              <a:cs typeface="Arial"/>
              <a:sym typeface="Arial"/>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5_Title and Content" showMasterSp="0">
  <p:cSld name="5_Title and Content">
    <p:bg>
      <p:bgPr>
        <a:blipFill>
          <a:blip r:embed="rId2">
            <a:alphaModFix/>
          </a:blip>
          <a:stretch>
            <a:fillRect/>
          </a:stretch>
        </a:blipFill>
      </p:bgPr>
    </p:bg>
    <p:spTree>
      <p:nvGrpSpPr>
        <p:cNvPr id="16" name="Shape 16"/>
        <p:cNvGrpSpPr/>
        <p:nvPr/>
      </p:nvGrpSpPr>
      <p:grpSpPr>
        <a:xfrm>
          <a:off x="0" y="0"/>
          <a:ext cx="0" cy="0"/>
          <a:chOff x="0" y="0"/>
          <a:chExt cx="0" cy="0"/>
        </a:xfrm>
      </p:grpSpPr>
      <p:sp>
        <p:nvSpPr>
          <p:cNvPr id="17" name="Google Shape;17;p29"/>
          <p:cNvSpPr txBox="1"/>
          <p:nvPr>
            <p:ph type="title"/>
          </p:nvPr>
        </p:nvSpPr>
        <p:spPr>
          <a:xfrm>
            <a:off x="628650" y="580287"/>
            <a:ext cx="7886700" cy="1019914"/>
          </a:xfrm>
          <a:prstGeom prst="rect">
            <a:avLst/>
          </a:prstGeom>
          <a:noFill/>
          <a:ln>
            <a:noFill/>
          </a:ln>
        </p:spPr>
        <p:txBody>
          <a:bodyPr anchorCtr="0" anchor="ctr" bIns="45700" lIns="91425" spcFirstLastPara="1" rIns="91425" wrap="square" tIns="45700">
            <a:noAutofit/>
          </a:bodyPr>
          <a:lstStyle>
            <a:lvl1pPr lvl="0" marR="0" rtl="0" algn="ctr">
              <a:lnSpc>
                <a:spcPct val="90000"/>
              </a:lnSpc>
              <a:spcBef>
                <a:spcPts val="0"/>
              </a:spcBef>
              <a:spcAft>
                <a:spcPts val="0"/>
              </a:spcAft>
              <a:buClr>
                <a:srgbClr val="006888"/>
              </a:buClr>
              <a:buSzPts val="3300"/>
              <a:buFont typeface="Helvetica Neue"/>
              <a:buNone/>
              <a:defRPr b="1" i="0" sz="4000" u="none" cap="none" strike="noStrike">
                <a:solidFill>
                  <a:srgbClr val="006888"/>
                </a:solidFill>
                <a:latin typeface="Calibri"/>
                <a:ea typeface="Calibri"/>
                <a:cs typeface="Calibri"/>
                <a:sym typeface="Calibri"/>
              </a:defRPr>
            </a:lvl1pPr>
            <a:lvl2pPr lvl="1" marR="0" rtl="0" algn="l">
              <a:lnSpc>
                <a:spcPct val="90000"/>
              </a:lnSpc>
              <a:spcBef>
                <a:spcPts val="0"/>
              </a:spcBef>
              <a:spcAft>
                <a:spcPts val="0"/>
              </a:spcAft>
              <a:buClr>
                <a:srgbClr val="000000"/>
              </a:buClr>
              <a:buSzPts val="3300"/>
              <a:buFont typeface="Calibri"/>
              <a:buNone/>
              <a:defRPr b="0" i="0" sz="3300" u="none" cap="none" strike="noStrike">
                <a:solidFill>
                  <a:srgbClr val="000000"/>
                </a:solidFill>
                <a:latin typeface="Calibri"/>
                <a:ea typeface="Calibri"/>
                <a:cs typeface="Calibri"/>
                <a:sym typeface="Calibri"/>
              </a:defRPr>
            </a:lvl2pPr>
            <a:lvl3pPr lvl="2" marR="0" rtl="0" algn="l">
              <a:lnSpc>
                <a:spcPct val="90000"/>
              </a:lnSpc>
              <a:spcBef>
                <a:spcPts val="0"/>
              </a:spcBef>
              <a:spcAft>
                <a:spcPts val="0"/>
              </a:spcAft>
              <a:buClr>
                <a:srgbClr val="000000"/>
              </a:buClr>
              <a:buSzPts val="3300"/>
              <a:buFont typeface="Calibri"/>
              <a:buNone/>
              <a:defRPr b="0" i="0" sz="3300" u="none" cap="none" strike="noStrike">
                <a:solidFill>
                  <a:srgbClr val="000000"/>
                </a:solidFill>
                <a:latin typeface="Calibri"/>
                <a:ea typeface="Calibri"/>
                <a:cs typeface="Calibri"/>
                <a:sym typeface="Calibri"/>
              </a:defRPr>
            </a:lvl3pPr>
            <a:lvl4pPr lvl="3" marR="0" rtl="0" algn="l">
              <a:lnSpc>
                <a:spcPct val="90000"/>
              </a:lnSpc>
              <a:spcBef>
                <a:spcPts val="0"/>
              </a:spcBef>
              <a:spcAft>
                <a:spcPts val="0"/>
              </a:spcAft>
              <a:buClr>
                <a:srgbClr val="000000"/>
              </a:buClr>
              <a:buSzPts val="3300"/>
              <a:buFont typeface="Calibri"/>
              <a:buNone/>
              <a:defRPr b="0" i="0" sz="3300" u="none" cap="none" strike="noStrike">
                <a:solidFill>
                  <a:srgbClr val="000000"/>
                </a:solidFill>
                <a:latin typeface="Calibri"/>
                <a:ea typeface="Calibri"/>
                <a:cs typeface="Calibri"/>
                <a:sym typeface="Calibri"/>
              </a:defRPr>
            </a:lvl4pPr>
            <a:lvl5pPr lvl="4" marR="0" rtl="0" algn="l">
              <a:lnSpc>
                <a:spcPct val="90000"/>
              </a:lnSpc>
              <a:spcBef>
                <a:spcPts val="0"/>
              </a:spcBef>
              <a:spcAft>
                <a:spcPts val="0"/>
              </a:spcAft>
              <a:buClr>
                <a:srgbClr val="000000"/>
              </a:buClr>
              <a:buSzPts val="3300"/>
              <a:buFont typeface="Calibri"/>
              <a:buNone/>
              <a:defRPr b="0" i="0" sz="3300" u="none" cap="none" strike="noStrike">
                <a:solidFill>
                  <a:srgbClr val="000000"/>
                </a:solidFill>
                <a:latin typeface="Calibri"/>
                <a:ea typeface="Calibri"/>
                <a:cs typeface="Calibri"/>
                <a:sym typeface="Calibri"/>
              </a:defRPr>
            </a:lvl5pPr>
            <a:lvl6pPr lvl="5" marR="0" rtl="0" algn="l">
              <a:lnSpc>
                <a:spcPct val="90000"/>
              </a:lnSpc>
              <a:spcBef>
                <a:spcPts val="0"/>
              </a:spcBef>
              <a:spcAft>
                <a:spcPts val="0"/>
              </a:spcAft>
              <a:buClr>
                <a:srgbClr val="000000"/>
              </a:buClr>
              <a:buSzPts val="3300"/>
              <a:buFont typeface="Calibri"/>
              <a:buNone/>
              <a:defRPr b="0" i="0" sz="3300" u="none" cap="none" strike="noStrike">
                <a:solidFill>
                  <a:srgbClr val="000000"/>
                </a:solidFill>
                <a:latin typeface="Calibri"/>
                <a:ea typeface="Calibri"/>
                <a:cs typeface="Calibri"/>
                <a:sym typeface="Calibri"/>
              </a:defRPr>
            </a:lvl6pPr>
            <a:lvl7pPr lvl="6" marR="0" rtl="0" algn="l">
              <a:lnSpc>
                <a:spcPct val="90000"/>
              </a:lnSpc>
              <a:spcBef>
                <a:spcPts val="0"/>
              </a:spcBef>
              <a:spcAft>
                <a:spcPts val="0"/>
              </a:spcAft>
              <a:buClr>
                <a:srgbClr val="000000"/>
              </a:buClr>
              <a:buSzPts val="3300"/>
              <a:buFont typeface="Calibri"/>
              <a:buNone/>
              <a:defRPr b="0" i="0" sz="3300" u="none" cap="none" strike="noStrike">
                <a:solidFill>
                  <a:srgbClr val="000000"/>
                </a:solidFill>
                <a:latin typeface="Calibri"/>
                <a:ea typeface="Calibri"/>
                <a:cs typeface="Calibri"/>
                <a:sym typeface="Calibri"/>
              </a:defRPr>
            </a:lvl7pPr>
            <a:lvl8pPr lvl="7" marR="0" rtl="0" algn="l">
              <a:lnSpc>
                <a:spcPct val="90000"/>
              </a:lnSpc>
              <a:spcBef>
                <a:spcPts val="0"/>
              </a:spcBef>
              <a:spcAft>
                <a:spcPts val="0"/>
              </a:spcAft>
              <a:buClr>
                <a:srgbClr val="000000"/>
              </a:buClr>
              <a:buSzPts val="3300"/>
              <a:buFont typeface="Calibri"/>
              <a:buNone/>
              <a:defRPr b="0" i="0" sz="3300" u="none" cap="none" strike="noStrike">
                <a:solidFill>
                  <a:srgbClr val="000000"/>
                </a:solidFill>
                <a:latin typeface="Calibri"/>
                <a:ea typeface="Calibri"/>
                <a:cs typeface="Calibri"/>
                <a:sym typeface="Calibri"/>
              </a:defRPr>
            </a:lvl8pPr>
            <a:lvl9pPr lvl="8" marR="0" rtl="0" algn="l">
              <a:lnSpc>
                <a:spcPct val="90000"/>
              </a:lnSpc>
              <a:spcBef>
                <a:spcPts val="0"/>
              </a:spcBef>
              <a:spcAft>
                <a:spcPts val="0"/>
              </a:spcAft>
              <a:buClr>
                <a:srgbClr val="000000"/>
              </a:buClr>
              <a:buSzPts val="3300"/>
              <a:buFont typeface="Calibri"/>
              <a:buNone/>
              <a:defRPr b="0" i="0" sz="3300" u="none" cap="none" strike="noStrike">
                <a:solidFill>
                  <a:srgbClr val="000000"/>
                </a:solidFill>
                <a:latin typeface="Calibri"/>
                <a:ea typeface="Calibri"/>
                <a:cs typeface="Calibri"/>
                <a:sym typeface="Calibri"/>
              </a:defRPr>
            </a:lvl9pPr>
          </a:lstStyle>
          <a:p/>
        </p:txBody>
      </p:sp>
      <p:sp>
        <p:nvSpPr>
          <p:cNvPr id="18" name="Google Shape;18;p29"/>
          <p:cNvSpPr txBox="1"/>
          <p:nvPr>
            <p:ph idx="1" type="body"/>
          </p:nvPr>
        </p:nvSpPr>
        <p:spPr>
          <a:xfrm>
            <a:off x="628650" y="2040785"/>
            <a:ext cx="7886700" cy="4351338"/>
          </a:xfrm>
          <a:prstGeom prst="rect">
            <a:avLst/>
          </a:prstGeom>
          <a:noFill/>
          <a:ln>
            <a:noFill/>
          </a:ln>
        </p:spPr>
        <p:txBody>
          <a:bodyPr anchorCtr="0" anchor="t" bIns="45700" lIns="91425" spcFirstLastPara="1" rIns="91425" wrap="square" tIns="45700">
            <a:noAutofit/>
          </a:bodyPr>
          <a:lstStyle>
            <a:lvl1pPr indent="-406400" lvl="0" marL="457200" marR="0" rtl="0" algn="l">
              <a:lnSpc>
                <a:spcPct val="90000"/>
              </a:lnSpc>
              <a:spcBef>
                <a:spcPts val="750"/>
              </a:spcBef>
              <a:spcAft>
                <a:spcPts val="0"/>
              </a:spcAft>
              <a:buClr>
                <a:srgbClr val="000000"/>
              </a:buClr>
              <a:buSzPts val="2800"/>
              <a:buFont typeface="Noto Sans Symbols"/>
              <a:buChar char="▪"/>
              <a:defRPr b="0" i="0" sz="2800" u="none" cap="none" strike="noStrike">
                <a:solidFill>
                  <a:srgbClr val="000000"/>
                </a:solidFill>
                <a:latin typeface="Calibri"/>
                <a:ea typeface="Calibri"/>
                <a:cs typeface="Calibri"/>
                <a:sym typeface="Calibri"/>
              </a:defRPr>
            </a:lvl1pPr>
            <a:lvl2pPr indent="-381000" lvl="1" marL="914400" marR="0" rtl="0" algn="l">
              <a:lnSpc>
                <a:spcPct val="90000"/>
              </a:lnSpc>
              <a:spcBef>
                <a:spcPts val="750"/>
              </a:spcBef>
              <a:spcAft>
                <a:spcPts val="0"/>
              </a:spcAft>
              <a:buClr>
                <a:srgbClr val="000000"/>
              </a:buClr>
              <a:buSzPts val="2400"/>
              <a:buFont typeface="Arial"/>
              <a:buChar char="•"/>
              <a:defRPr b="0" i="0" sz="2400" u="none" cap="none" strike="noStrike">
                <a:solidFill>
                  <a:srgbClr val="000000"/>
                </a:solidFill>
                <a:latin typeface="Calibri"/>
                <a:ea typeface="Calibri"/>
                <a:cs typeface="Calibri"/>
                <a:sym typeface="Calibri"/>
              </a:defRPr>
            </a:lvl2pPr>
            <a:lvl3pPr indent="-355600" lvl="2" marL="1371600" marR="0" rtl="0" algn="l">
              <a:lnSpc>
                <a:spcPct val="90000"/>
              </a:lnSpc>
              <a:spcBef>
                <a:spcPts val="750"/>
              </a:spcBef>
              <a:spcAft>
                <a:spcPts val="0"/>
              </a:spcAft>
              <a:buClr>
                <a:srgbClr val="000000"/>
              </a:buClr>
              <a:buSzPts val="2000"/>
              <a:buFont typeface="Arial"/>
              <a:buChar char="•"/>
              <a:defRPr b="0" i="0" sz="2000" u="none" cap="none" strike="noStrike">
                <a:solidFill>
                  <a:srgbClr val="000000"/>
                </a:solidFill>
                <a:latin typeface="Calibri"/>
                <a:ea typeface="Calibri"/>
                <a:cs typeface="Calibri"/>
                <a:sym typeface="Calibri"/>
              </a:defRPr>
            </a:lvl3pPr>
            <a:lvl4pPr indent="-342900" lvl="3" marL="1828800" marR="0" rtl="0" algn="l">
              <a:lnSpc>
                <a:spcPct val="90000"/>
              </a:lnSpc>
              <a:spcBef>
                <a:spcPts val="750"/>
              </a:spcBef>
              <a:spcAft>
                <a:spcPts val="0"/>
              </a:spcAft>
              <a:buClr>
                <a:srgbClr val="000000"/>
              </a:buClr>
              <a:buSzPts val="1800"/>
              <a:buFont typeface="Arial"/>
              <a:buChar char="•"/>
              <a:defRPr b="0" i="0" sz="1800" u="none" cap="none" strike="noStrike">
                <a:solidFill>
                  <a:srgbClr val="000000"/>
                </a:solidFill>
                <a:latin typeface="Calibri"/>
                <a:ea typeface="Calibri"/>
                <a:cs typeface="Calibri"/>
                <a:sym typeface="Calibri"/>
              </a:defRPr>
            </a:lvl4pPr>
            <a:lvl5pPr indent="-342900" lvl="4" marL="2286000" marR="0" rtl="0" algn="l">
              <a:lnSpc>
                <a:spcPct val="90000"/>
              </a:lnSpc>
              <a:spcBef>
                <a:spcPts val="750"/>
              </a:spcBef>
              <a:spcAft>
                <a:spcPts val="0"/>
              </a:spcAft>
              <a:buClr>
                <a:srgbClr val="000000"/>
              </a:buClr>
              <a:buSzPts val="1800"/>
              <a:buFont typeface="Arial"/>
              <a:buChar char="•"/>
              <a:defRPr b="0" i="0" sz="1800" u="none" cap="none" strike="noStrike">
                <a:solidFill>
                  <a:srgbClr val="000000"/>
                </a:solidFill>
                <a:latin typeface="Calibri"/>
                <a:ea typeface="Calibri"/>
                <a:cs typeface="Calibri"/>
                <a:sym typeface="Calibri"/>
              </a:defRPr>
            </a:lvl5pPr>
            <a:lvl6pPr indent="-361950" lvl="5" marL="2743200" marR="0" rtl="0" algn="l">
              <a:lnSpc>
                <a:spcPct val="90000"/>
              </a:lnSpc>
              <a:spcBef>
                <a:spcPts val="750"/>
              </a:spcBef>
              <a:spcAft>
                <a:spcPts val="0"/>
              </a:spcAft>
              <a:buClr>
                <a:srgbClr val="000000"/>
              </a:buClr>
              <a:buSzPts val="2100"/>
              <a:buFont typeface="Arial"/>
              <a:buChar char="•"/>
              <a:defRPr b="0" i="0" sz="2100" u="none" cap="none" strike="noStrike">
                <a:solidFill>
                  <a:srgbClr val="000000"/>
                </a:solidFill>
                <a:latin typeface="Calibri"/>
                <a:ea typeface="Calibri"/>
                <a:cs typeface="Calibri"/>
                <a:sym typeface="Calibri"/>
              </a:defRPr>
            </a:lvl6pPr>
            <a:lvl7pPr indent="-361950" lvl="6" marL="3200400" marR="0" rtl="0" algn="l">
              <a:lnSpc>
                <a:spcPct val="90000"/>
              </a:lnSpc>
              <a:spcBef>
                <a:spcPts val="750"/>
              </a:spcBef>
              <a:spcAft>
                <a:spcPts val="0"/>
              </a:spcAft>
              <a:buClr>
                <a:srgbClr val="000000"/>
              </a:buClr>
              <a:buSzPts val="2100"/>
              <a:buFont typeface="Arial"/>
              <a:buChar char="•"/>
              <a:defRPr b="0" i="0" sz="2100" u="none" cap="none" strike="noStrike">
                <a:solidFill>
                  <a:srgbClr val="000000"/>
                </a:solidFill>
                <a:latin typeface="Calibri"/>
                <a:ea typeface="Calibri"/>
                <a:cs typeface="Calibri"/>
                <a:sym typeface="Calibri"/>
              </a:defRPr>
            </a:lvl7pPr>
            <a:lvl8pPr indent="-361950" lvl="7" marL="3657600" marR="0" rtl="0" algn="l">
              <a:lnSpc>
                <a:spcPct val="90000"/>
              </a:lnSpc>
              <a:spcBef>
                <a:spcPts val="750"/>
              </a:spcBef>
              <a:spcAft>
                <a:spcPts val="0"/>
              </a:spcAft>
              <a:buClr>
                <a:srgbClr val="000000"/>
              </a:buClr>
              <a:buSzPts val="2100"/>
              <a:buFont typeface="Arial"/>
              <a:buChar char="•"/>
              <a:defRPr b="0" i="0" sz="2100" u="none" cap="none" strike="noStrike">
                <a:solidFill>
                  <a:srgbClr val="000000"/>
                </a:solidFill>
                <a:latin typeface="Calibri"/>
                <a:ea typeface="Calibri"/>
                <a:cs typeface="Calibri"/>
                <a:sym typeface="Calibri"/>
              </a:defRPr>
            </a:lvl8pPr>
            <a:lvl9pPr indent="-361950" lvl="8" marL="4114800" marR="0" rtl="0" algn="l">
              <a:lnSpc>
                <a:spcPct val="90000"/>
              </a:lnSpc>
              <a:spcBef>
                <a:spcPts val="750"/>
              </a:spcBef>
              <a:spcAft>
                <a:spcPts val="0"/>
              </a:spcAft>
              <a:buClr>
                <a:srgbClr val="000000"/>
              </a:buClr>
              <a:buSzPts val="2100"/>
              <a:buFont typeface="Arial"/>
              <a:buChar char="•"/>
              <a:defRPr b="0" i="0" sz="2100" u="none" cap="none" strike="noStrike">
                <a:solidFill>
                  <a:srgbClr val="000000"/>
                </a:solidFill>
                <a:latin typeface="Calibri"/>
                <a:ea typeface="Calibri"/>
                <a:cs typeface="Calibri"/>
                <a:sym typeface="Calibri"/>
              </a:defRPr>
            </a:lvl9pPr>
          </a:lstStyle>
          <a:p/>
        </p:txBody>
      </p:sp>
      <p:sp>
        <p:nvSpPr>
          <p:cNvPr id="19" name="Google Shape;19;p29"/>
          <p:cNvSpPr/>
          <p:nvPr/>
        </p:nvSpPr>
        <p:spPr>
          <a:xfrm>
            <a:off x="205450" y="6358199"/>
            <a:ext cx="8733099" cy="369332"/>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900"/>
              <a:buFont typeface="Arial"/>
              <a:buNone/>
            </a:pPr>
            <a:r>
              <a:rPr b="0" i="0" lang="en-US" sz="900" u="none" cap="none" strike="noStrike">
                <a:solidFill>
                  <a:srgbClr val="000000"/>
                </a:solidFill>
                <a:latin typeface="Arial"/>
                <a:ea typeface="Arial"/>
                <a:cs typeface="Arial"/>
                <a:sym typeface="Arial"/>
              </a:rPr>
              <a:t>Copyright 2021 National Association of Emergency Medical Technicians (NAEMT). *Course materials are developed by NAEMT </a:t>
            </a:r>
            <a:br>
              <a:rPr b="0" i="0" lang="en-US" sz="900" u="none" cap="none" strike="noStrike">
                <a:solidFill>
                  <a:srgbClr val="000000"/>
                </a:solidFill>
                <a:latin typeface="Arial"/>
                <a:ea typeface="Arial"/>
                <a:cs typeface="Arial"/>
                <a:sym typeface="Arial"/>
              </a:rPr>
            </a:br>
            <a:r>
              <a:rPr b="0" i="0" lang="en-US" sz="900" u="none" cap="none" strike="noStrike">
                <a:solidFill>
                  <a:srgbClr val="000000"/>
                </a:solidFill>
                <a:latin typeface="Arial"/>
                <a:ea typeface="Arial"/>
                <a:cs typeface="Arial"/>
                <a:sym typeface="Arial"/>
              </a:rPr>
              <a:t>for the sole purpose of conducting NAEMT education courses and may not be utilized for any other purpose.*</a:t>
            </a:r>
            <a:endParaRPr b="0" i="0" sz="900" u="none" cap="none" strike="noStrike">
              <a:solidFill>
                <a:srgbClr val="000000"/>
              </a:solidFill>
              <a:latin typeface="Arial"/>
              <a:ea typeface="Arial"/>
              <a:cs typeface="Arial"/>
              <a:sym typeface="Arial"/>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Title and Content">
  <p:cSld name="2_Title and Content">
    <p:bg>
      <p:bgPr>
        <a:blipFill>
          <a:blip r:embed="rId2">
            <a:alphaModFix/>
          </a:blip>
          <a:stretch>
            <a:fillRect/>
          </a:stretch>
        </a:blipFill>
      </p:bgPr>
    </p:bg>
    <p:spTree>
      <p:nvGrpSpPr>
        <p:cNvPr id="20" name="Shape 20"/>
        <p:cNvGrpSpPr/>
        <p:nvPr/>
      </p:nvGrpSpPr>
      <p:grpSpPr>
        <a:xfrm>
          <a:off x="0" y="0"/>
          <a:ext cx="0" cy="0"/>
          <a:chOff x="0" y="0"/>
          <a:chExt cx="0" cy="0"/>
        </a:xfrm>
      </p:grpSpPr>
      <p:sp>
        <p:nvSpPr>
          <p:cNvPr id="21" name="Google Shape;21;p30"/>
          <p:cNvSpPr/>
          <p:nvPr/>
        </p:nvSpPr>
        <p:spPr>
          <a:xfrm>
            <a:off x="0" y="590309"/>
            <a:ext cx="9144000" cy="6267691"/>
          </a:xfrm>
          <a:prstGeom prst="rect">
            <a:avLst/>
          </a:prstGeom>
          <a:solidFill>
            <a:srgbClr val="ECF1ED"/>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22" name="Google Shape;22;p30"/>
          <p:cNvSpPr txBox="1"/>
          <p:nvPr>
            <p:ph type="title"/>
          </p:nvPr>
        </p:nvSpPr>
        <p:spPr>
          <a:xfrm>
            <a:off x="628650" y="579551"/>
            <a:ext cx="7886700" cy="1012580"/>
          </a:xfrm>
          <a:prstGeom prst="rect">
            <a:avLst/>
          </a:prstGeom>
          <a:noFill/>
          <a:ln>
            <a:noFill/>
          </a:ln>
        </p:spPr>
        <p:txBody>
          <a:bodyPr anchorCtr="0" anchor="ctr" bIns="45700" lIns="91425" spcFirstLastPara="1" rIns="91425" wrap="square" tIns="45700">
            <a:noAutofit/>
          </a:bodyPr>
          <a:lstStyle>
            <a:lvl1pPr lvl="0" marR="0" rtl="0" algn="ctr">
              <a:lnSpc>
                <a:spcPct val="100000"/>
              </a:lnSpc>
              <a:spcBef>
                <a:spcPts val="0"/>
              </a:spcBef>
              <a:spcAft>
                <a:spcPts val="0"/>
              </a:spcAft>
              <a:buSzPts val="1400"/>
              <a:buNone/>
              <a:defRPr b="1" i="0" sz="4000" u="none" cap="none" strike="noStrike">
                <a:solidFill>
                  <a:srgbClr val="669571"/>
                </a:solidFill>
                <a:latin typeface="Calibri"/>
                <a:ea typeface="Calibri"/>
                <a:cs typeface="Calibri"/>
                <a:sym typeface="Calibri"/>
              </a:defRPr>
            </a:lvl1pPr>
            <a:lvl2pPr lvl="1"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9pPr>
          </a:lstStyle>
          <a:p/>
        </p:txBody>
      </p:sp>
      <p:sp>
        <p:nvSpPr>
          <p:cNvPr id="23" name="Google Shape;23;p30"/>
          <p:cNvSpPr txBox="1"/>
          <p:nvPr>
            <p:ph idx="1" type="body"/>
          </p:nvPr>
        </p:nvSpPr>
        <p:spPr>
          <a:xfrm>
            <a:off x="628650" y="2022437"/>
            <a:ext cx="7880649" cy="4154525"/>
          </a:xfrm>
          <a:prstGeom prst="rect">
            <a:avLst/>
          </a:prstGeom>
          <a:noFill/>
          <a:ln>
            <a:noFill/>
          </a:ln>
        </p:spPr>
        <p:txBody>
          <a:bodyPr anchorCtr="0" anchor="t" bIns="45700" lIns="91425" spcFirstLastPara="1" rIns="91425" wrap="square" tIns="45700">
            <a:noAutofit/>
          </a:bodyPr>
          <a:lstStyle>
            <a:lvl1pPr indent="-317500" lvl="0" marL="457200" marR="0" rtl="0" algn="l">
              <a:lnSpc>
                <a:spcPct val="100000"/>
              </a:lnSpc>
              <a:spcBef>
                <a:spcPts val="0"/>
              </a:spcBef>
              <a:spcAft>
                <a:spcPts val="0"/>
              </a:spcAft>
              <a:buClr>
                <a:srgbClr val="7A164D"/>
              </a:buClr>
              <a:buSzPts val="1400"/>
              <a:buFont typeface="Noto Sans Symbols"/>
              <a:buChar char="▪"/>
              <a:defRPr b="0" i="0" sz="1400" u="none" cap="none" strike="noStrike">
                <a:solidFill>
                  <a:srgbClr val="000000"/>
                </a:solidFill>
                <a:latin typeface="Arial"/>
                <a:ea typeface="Arial"/>
                <a:cs typeface="Arial"/>
                <a:sym typeface="Arial"/>
              </a:defRPr>
            </a:lvl1pPr>
            <a:lvl2pPr indent="-228600" lvl="1" marL="914400"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2pPr>
            <a:lvl3pPr indent="-228600" lvl="2" marL="1371600"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3pPr>
            <a:lvl4pPr indent="-228600" lvl="3" marL="1828800"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4pPr>
            <a:lvl5pPr indent="-228600" lvl="4" marL="2286000"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5pPr>
            <a:lvl6pPr indent="-228600" lvl="5" marL="2743200"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6pPr>
            <a:lvl7pPr indent="-228600" lvl="6" marL="3200400"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7pPr>
            <a:lvl8pPr indent="-228600" lvl="7" marL="3657600"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8pPr>
            <a:lvl9pPr indent="-228600" lvl="8" marL="4114800"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9pPr>
          </a:lstStyle>
          <a:p/>
        </p:txBody>
      </p:sp>
      <p:sp>
        <p:nvSpPr>
          <p:cNvPr id="24" name="Google Shape;24;p30"/>
          <p:cNvSpPr/>
          <p:nvPr/>
        </p:nvSpPr>
        <p:spPr>
          <a:xfrm>
            <a:off x="205450" y="6358199"/>
            <a:ext cx="8733099" cy="369332"/>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None/>
            </a:pPr>
            <a:r>
              <a:rPr b="0" i="0" lang="en-US" sz="900" u="none" cap="none" strike="noStrike">
                <a:solidFill>
                  <a:srgbClr val="000000"/>
                </a:solidFill>
                <a:latin typeface="Arial"/>
                <a:ea typeface="Arial"/>
                <a:cs typeface="Arial"/>
                <a:sym typeface="Arial"/>
              </a:rPr>
              <a:t>Copyright 2021 National Association of Emergency Medical Technicians (NAEMT). *Course materials are developed by NAEMT </a:t>
            </a:r>
            <a:br>
              <a:rPr b="0" i="0" lang="en-US" sz="900" u="none" cap="none" strike="noStrike">
                <a:solidFill>
                  <a:srgbClr val="000000"/>
                </a:solidFill>
                <a:latin typeface="Arial"/>
                <a:ea typeface="Arial"/>
                <a:cs typeface="Arial"/>
                <a:sym typeface="Arial"/>
              </a:rPr>
            </a:br>
            <a:r>
              <a:rPr b="0" i="0" lang="en-US" sz="900" u="none" cap="none" strike="noStrike">
                <a:solidFill>
                  <a:srgbClr val="000000"/>
                </a:solidFill>
                <a:latin typeface="Arial"/>
                <a:ea typeface="Arial"/>
                <a:cs typeface="Arial"/>
                <a:sym typeface="Arial"/>
              </a:rPr>
              <a:t>for the sole purpose of conducting NAEMT education courses and may not be utilized for any other purpose.*</a:t>
            </a:r>
            <a:endParaRPr b="0" i="0" sz="900" u="none" cap="none" strike="noStrike">
              <a:solidFill>
                <a:srgbClr val="000000"/>
              </a:solidFill>
              <a:latin typeface="Arial"/>
              <a:ea typeface="Arial"/>
              <a:cs typeface="Arial"/>
              <a:sym typeface="Arial"/>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25" name="Shape 25"/>
        <p:cNvGrpSpPr/>
        <p:nvPr/>
      </p:nvGrpSpPr>
      <p:grpSpPr>
        <a:xfrm>
          <a:off x="0" y="0"/>
          <a:ext cx="0" cy="0"/>
          <a:chOff x="0" y="0"/>
          <a:chExt cx="0" cy="0"/>
        </a:xfrm>
      </p:grpSpPr>
      <p:sp>
        <p:nvSpPr>
          <p:cNvPr id="26" name="Google Shape;26;p31"/>
          <p:cNvSpPr txBox="1"/>
          <p:nvPr>
            <p:ph type="title"/>
          </p:nvPr>
        </p:nvSpPr>
        <p:spPr>
          <a:xfrm>
            <a:off x="628650" y="365126"/>
            <a:ext cx="7886700" cy="1325563"/>
          </a:xfrm>
          <a:prstGeom prst="rect">
            <a:avLst/>
          </a:prstGeom>
          <a:noFill/>
          <a:ln>
            <a:noFill/>
          </a:ln>
        </p:spPr>
        <p:txBody>
          <a:bodyPr anchorCtr="0" anchor="ctr" bIns="91425" lIns="91425" spcFirstLastPara="1" rIns="91425" wrap="square" tIns="91425">
            <a:noAutofit/>
          </a:bodyPr>
          <a:lstStyle>
            <a:lvl1pPr lvl="0" marR="0" rtl="0" algn="l">
              <a:lnSpc>
                <a:spcPct val="90000"/>
              </a:lnSpc>
              <a:spcBef>
                <a:spcPts val="0"/>
              </a:spcBef>
              <a:spcAft>
                <a:spcPts val="0"/>
              </a:spcAft>
              <a:buClr>
                <a:schemeClr val="dk1"/>
              </a:buClr>
              <a:buSzPts val="4400"/>
              <a:buFont typeface="Calibri"/>
              <a:buNone/>
              <a:defRPr b="0" i="0" sz="33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35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35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35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35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35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35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35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350" u="none" cap="none" strike="noStrike">
                <a:solidFill>
                  <a:srgbClr val="000000"/>
                </a:solidFill>
                <a:latin typeface="Arial"/>
                <a:ea typeface="Arial"/>
                <a:cs typeface="Arial"/>
                <a:sym typeface="Arial"/>
              </a:defRPr>
            </a:lvl9pPr>
          </a:lstStyle>
          <a:p/>
        </p:txBody>
      </p:sp>
      <p:sp>
        <p:nvSpPr>
          <p:cNvPr id="27" name="Google Shape;27;p31"/>
          <p:cNvSpPr txBox="1"/>
          <p:nvPr>
            <p:ph idx="1" type="body"/>
          </p:nvPr>
        </p:nvSpPr>
        <p:spPr>
          <a:xfrm>
            <a:off x="628650" y="1825625"/>
            <a:ext cx="3886200" cy="4351338"/>
          </a:xfrm>
          <a:prstGeom prst="rect">
            <a:avLst/>
          </a:prstGeom>
          <a:noFill/>
          <a:ln>
            <a:noFill/>
          </a:ln>
        </p:spPr>
        <p:txBody>
          <a:bodyPr anchorCtr="0" anchor="t" bIns="91425" lIns="91425" spcFirstLastPara="1" rIns="91425" wrap="square" tIns="91425">
            <a:noAutofit/>
          </a:bodyPr>
          <a:lstStyle>
            <a:lvl1pPr indent="-406400" lvl="0" marL="457200" marR="0" rtl="0" algn="l">
              <a:lnSpc>
                <a:spcPct val="90000"/>
              </a:lnSpc>
              <a:spcBef>
                <a:spcPts val="750"/>
              </a:spcBef>
              <a:spcAft>
                <a:spcPts val="0"/>
              </a:spcAft>
              <a:buClr>
                <a:schemeClr val="dk1"/>
              </a:buClr>
              <a:buSzPts val="2800"/>
              <a:buFont typeface="Arial"/>
              <a:buChar char="•"/>
              <a:defRPr b="0" i="0" sz="2100" u="none" cap="none" strike="noStrike">
                <a:solidFill>
                  <a:schemeClr val="dk1"/>
                </a:solidFill>
                <a:latin typeface="Calibri"/>
                <a:ea typeface="Calibri"/>
                <a:cs typeface="Calibri"/>
                <a:sym typeface="Calibri"/>
              </a:defRPr>
            </a:lvl1pPr>
            <a:lvl2pPr indent="-381000" lvl="1" marL="914400" marR="0" rtl="0" algn="l">
              <a:lnSpc>
                <a:spcPct val="90000"/>
              </a:lnSpc>
              <a:spcBef>
                <a:spcPts val="375"/>
              </a:spcBef>
              <a:spcAft>
                <a:spcPts val="0"/>
              </a:spcAft>
              <a:buClr>
                <a:schemeClr val="dk1"/>
              </a:buClr>
              <a:buSzPts val="2400"/>
              <a:buFont typeface="Arial"/>
              <a:buChar char="•"/>
              <a:defRPr b="0" i="0" sz="1800" u="none" cap="none" strike="noStrike">
                <a:solidFill>
                  <a:schemeClr val="dk1"/>
                </a:solidFill>
                <a:latin typeface="Calibri"/>
                <a:ea typeface="Calibri"/>
                <a:cs typeface="Calibri"/>
                <a:sym typeface="Calibri"/>
              </a:defRPr>
            </a:lvl2pPr>
            <a:lvl3pPr indent="-355600" lvl="2" marL="1371600" marR="0" rtl="0" algn="l">
              <a:lnSpc>
                <a:spcPct val="90000"/>
              </a:lnSpc>
              <a:spcBef>
                <a:spcPts val="375"/>
              </a:spcBef>
              <a:spcAft>
                <a:spcPts val="0"/>
              </a:spcAft>
              <a:buClr>
                <a:schemeClr val="dk1"/>
              </a:buClr>
              <a:buSzPts val="2000"/>
              <a:buFont typeface="Arial"/>
              <a:buChar char="•"/>
              <a:defRPr b="0" i="0" sz="1500" u="none" cap="none" strike="noStrike">
                <a:solidFill>
                  <a:schemeClr val="dk1"/>
                </a:solidFill>
                <a:latin typeface="Calibri"/>
                <a:ea typeface="Calibri"/>
                <a:cs typeface="Calibri"/>
                <a:sym typeface="Calibri"/>
              </a:defRPr>
            </a:lvl3pPr>
            <a:lvl4pPr indent="-342900" lvl="3" marL="1828800" marR="0" rtl="0" algn="l">
              <a:lnSpc>
                <a:spcPct val="90000"/>
              </a:lnSpc>
              <a:spcBef>
                <a:spcPts val="375"/>
              </a:spcBef>
              <a:spcAft>
                <a:spcPts val="0"/>
              </a:spcAft>
              <a:buClr>
                <a:schemeClr val="dk1"/>
              </a:buClr>
              <a:buSzPts val="1800"/>
              <a:buFont typeface="Arial"/>
              <a:buChar char="•"/>
              <a:defRPr b="0" i="0" sz="1350" u="none" cap="none" strike="noStrike">
                <a:solidFill>
                  <a:schemeClr val="dk1"/>
                </a:solidFill>
                <a:latin typeface="Calibri"/>
                <a:ea typeface="Calibri"/>
                <a:cs typeface="Calibri"/>
                <a:sym typeface="Calibri"/>
              </a:defRPr>
            </a:lvl4pPr>
            <a:lvl5pPr indent="-342900" lvl="4" marL="2286000" marR="0" rtl="0" algn="l">
              <a:lnSpc>
                <a:spcPct val="90000"/>
              </a:lnSpc>
              <a:spcBef>
                <a:spcPts val="375"/>
              </a:spcBef>
              <a:spcAft>
                <a:spcPts val="0"/>
              </a:spcAft>
              <a:buClr>
                <a:schemeClr val="dk1"/>
              </a:buClr>
              <a:buSzPts val="1800"/>
              <a:buFont typeface="Arial"/>
              <a:buChar char="•"/>
              <a:defRPr b="0" i="0" sz="1350" u="none" cap="none" strike="noStrike">
                <a:solidFill>
                  <a:schemeClr val="dk1"/>
                </a:solidFill>
                <a:latin typeface="Calibri"/>
                <a:ea typeface="Calibri"/>
                <a:cs typeface="Calibri"/>
                <a:sym typeface="Calibri"/>
              </a:defRPr>
            </a:lvl5pPr>
            <a:lvl6pPr indent="-342900" lvl="5" marL="2743200" marR="0" rtl="0" algn="l">
              <a:lnSpc>
                <a:spcPct val="90000"/>
              </a:lnSpc>
              <a:spcBef>
                <a:spcPts val="375"/>
              </a:spcBef>
              <a:spcAft>
                <a:spcPts val="0"/>
              </a:spcAft>
              <a:buClr>
                <a:schemeClr val="dk1"/>
              </a:buClr>
              <a:buSzPts val="1800"/>
              <a:buFont typeface="Arial"/>
              <a:buChar char="•"/>
              <a:defRPr b="0" i="0" sz="1350" u="none" cap="none" strike="noStrike">
                <a:solidFill>
                  <a:schemeClr val="dk1"/>
                </a:solidFill>
                <a:latin typeface="Calibri"/>
                <a:ea typeface="Calibri"/>
                <a:cs typeface="Calibri"/>
                <a:sym typeface="Calibri"/>
              </a:defRPr>
            </a:lvl6pPr>
            <a:lvl7pPr indent="-342900" lvl="6" marL="3200400" marR="0" rtl="0" algn="l">
              <a:lnSpc>
                <a:spcPct val="90000"/>
              </a:lnSpc>
              <a:spcBef>
                <a:spcPts val="375"/>
              </a:spcBef>
              <a:spcAft>
                <a:spcPts val="0"/>
              </a:spcAft>
              <a:buClr>
                <a:schemeClr val="dk1"/>
              </a:buClr>
              <a:buSzPts val="1800"/>
              <a:buFont typeface="Arial"/>
              <a:buChar char="•"/>
              <a:defRPr b="0" i="0" sz="1350" u="none" cap="none" strike="noStrike">
                <a:solidFill>
                  <a:schemeClr val="dk1"/>
                </a:solidFill>
                <a:latin typeface="Calibri"/>
                <a:ea typeface="Calibri"/>
                <a:cs typeface="Calibri"/>
                <a:sym typeface="Calibri"/>
              </a:defRPr>
            </a:lvl7pPr>
            <a:lvl8pPr indent="-342900" lvl="7" marL="3657600" marR="0" rtl="0" algn="l">
              <a:lnSpc>
                <a:spcPct val="90000"/>
              </a:lnSpc>
              <a:spcBef>
                <a:spcPts val="375"/>
              </a:spcBef>
              <a:spcAft>
                <a:spcPts val="0"/>
              </a:spcAft>
              <a:buClr>
                <a:schemeClr val="dk1"/>
              </a:buClr>
              <a:buSzPts val="1800"/>
              <a:buFont typeface="Arial"/>
              <a:buChar char="•"/>
              <a:defRPr b="0" i="0" sz="1350" u="none" cap="none" strike="noStrike">
                <a:solidFill>
                  <a:schemeClr val="dk1"/>
                </a:solidFill>
                <a:latin typeface="Calibri"/>
                <a:ea typeface="Calibri"/>
                <a:cs typeface="Calibri"/>
                <a:sym typeface="Calibri"/>
              </a:defRPr>
            </a:lvl8pPr>
            <a:lvl9pPr indent="-342900" lvl="8" marL="4114800" marR="0" rtl="0" algn="l">
              <a:lnSpc>
                <a:spcPct val="90000"/>
              </a:lnSpc>
              <a:spcBef>
                <a:spcPts val="375"/>
              </a:spcBef>
              <a:spcAft>
                <a:spcPts val="0"/>
              </a:spcAft>
              <a:buClr>
                <a:schemeClr val="dk1"/>
              </a:buClr>
              <a:buSzPts val="1800"/>
              <a:buFont typeface="Arial"/>
              <a:buChar char="•"/>
              <a:defRPr b="0" i="0" sz="1350" u="none" cap="none" strike="noStrike">
                <a:solidFill>
                  <a:schemeClr val="dk1"/>
                </a:solidFill>
                <a:latin typeface="Calibri"/>
                <a:ea typeface="Calibri"/>
                <a:cs typeface="Calibri"/>
                <a:sym typeface="Calibri"/>
              </a:defRPr>
            </a:lvl9pPr>
          </a:lstStyle>
          <a:p/>
        </p:txBody>
      </p:sp>
      <p:sp>
        <p:nvSpPr>
          <p:cNvPr id="28" name="Google Shape;28;p31"/>
          <p:cNvSpPr txBox="1"/>
          <p:nvPr>
            <p:ph idx="2" type="body"/>
          </p:nvPr>
        </p:nvSpPr>
        <p:spPr>
          <a:xfrm>
            <a:off x="4629150" y="1825625"/>
            <a:ext cx="3886200" cy="4351338"/>
          </a:xfrm>
          <a:prstGeom prst="rect">
            <a:avLst/>
          </a:prstGeom>
          <a:noFill/>
          <a:ln>
            <a:noFill/>
          </a:ln>
        </p:spPr>
        <p:txBody>
          <a:bodyPr anchorCtr="0" anchor="t" bIns="91425" lIns="91425" spcFirstLastPara="1" rIns="91425" wrap="square" tIns="91425">
            <a:noAutofit/>
          </a:bodyPr>
          <a:lstStyle>
            <a:lvl1pPr indent="-406400" lvl="0" marL="457200" marR="0" rtl="0" algn="l">
              <a:lnSpc>
                <a:spcPct val="90000"/>
              </a:lnSpc>
              <a:spcBef>
                <a:spcPts val="750"/>
              </a:spcBef>
              <a:spcAft>
                <a:spcPts val="0"/>
              </a:spcAft>
              <a:buClr>
                <a:schemeClr val="dk1"/>
              </a:buClr>
              <a:buSzPts val="2800"/>
              <a:buFont typeface="Arial"/>
              <a:buChar char="•"/>
              <a:defRPr b="0" i="0" sz="2100" u="none" cap="none" strike="noStrike">
                <a:solidFill>
                  <a:schemeClr val="dk1"/>
                </a:solidFill>
                <a:latin typeface="Calibri"/>
                <a:ea typeface="Calibri"/>
                <a:cs typeface="Calibri"/>
                <a:sym typeface="Calibri"/>
              </a:defRPr>
            </a:lvl1pPr>
            <a:lvl2pPr indent="-381000" lvl="1" marL="914400" marR="0" rtl="0" algn="l">
              <a:lnSpc>
                <a:spcPct val="90000"/>
              </a:lnSpc>
              <a:spcBef>
                <a:spcPts val="375"/>
              </a:spcBef>
              <a:spcAft>
                <a:spcPts val="0"/>
              </a:spcAft>
              <a:buClr>
                <a:schemeClr val="dk1"/>
              </a:buClr>
              <a:buSzPts val="2400"/>
              <a:buFont typeface="Arial"/>
              <a:buChar char="•"/>
              <a:defRPr b="0" i="0" sz="1800" u="none" cap="none" strike="noStrike">
                <a:solidFill>
                  <a:schemeClr val="dk1"/>
                </a:solidFill>
                <a:latin typeface="Calibri"/>
                <a:ea typeface="Calibri"/>
                <a:cs typeface="Calibri"/>
                <a:sym typeface="Calibri"/>
              </a:defRPr>
            </a:lvl2pPr>
            <a:lvl3pPr indent="-355600" lvl="2" marL="1371600" marR="0" rtl="0" algn="l">
              <a:lnSpc>
                <a:spcPct val="90000"/>
              </a:lnSpc>
              <a:spcBef>
                <a:spcPts val="375"/>
              </a:spcBef>
              <a:spcAft>
                <a:spcPts val="0"/>
              </a:spcAft>
              <a:buClr>
                <a:schemeClr val="dk1"/>
              </a:buClr>
              <a:buSzPts val="2000"/>
              <a:buFont typeface="Arial"/>
              <a:buChar char="•"/>
              <a:defRPr b="0" i="0" sz="1500" u="none" cap="none" strike="noStrike">
                <a:solidFill>
                  <a:schemeClr val="dk1"/>
                </a:solidFill>
                <a:latin typeface="Calibri"/>
                <a:ea typeface="Calibri"/>
                <a:cs typeface="Calibri"/>
                <a:sym typeface="Calibri"/>
              </a:defRPr>
            </a:lvl3pPr>
            <a:lvl4pPr indent="-342900" lvl="3" marL="1828800" marR="0" rtl="0" algn="l">
              <a:lnSpc>
                <a:spcPct val="90000"/>
              </a:lnSpc>
              <a:spcBef>
                <a:spcPts val="375"/>
              </a:spcBef>
              <a:spcAft>
                <a:spcPts val="0"/>
              </a:spcAft>
              <a:buClr>
                <a:schemeClr val="dk1"/>
              </a:buClr>
              <a:buSzPts val="1800"/>
              <a:buFont typeface="Arial"/>
              <a:buChar char="•"/>
              <a:defRPr b="0" i="0" sz="1350" u="none" cap="none" strike="noStrike">
                <a:solidFill>
                  <a:schemeClr val="dk1"/>
                </a:solidFill>
                <a:latin typeface="Calibri"/>
                <a:ea typeface="Calibri"/>
                <a:cs typeface="Calibri"/>
                <a:sym typeface="Calibri"/>
              </a:defRPr>
            </a:lvl4pPr>
            <a:lvl5pPr indent="-342900" lvl="4" marL="2286000" marR="0" rtl="0" algn="l">
              <a:lnSpc>
                <a:spcPct val="90000"/>
              </a:lnSpc>
              <a:spcBef>
                <a:spcPts val="375"/>
              </a:spcBef>
              <a:spcAft>
                <a:spcPts val="0"/>
              </a:spcAft>
              <a:buClr>
                <a:schemeClr val="dk1"/>
              </a:buClr>
              <a:buSzPts val="1800"/>
              <a:buFont typeface="Arial"/>
              <a:buChar char="•"/>
              <a:defRPr b="0" i="0" sz="1350" u="none" cap="none" strike="noStrike">
                <a:solidFill>
                  <a:schemeClr val="dk1"/>
                </a:solidFill>
                <a:latin typeface="Calibri"/>
                <a:ea typeface="Calibri"/>
                <a:cs typeface="Calibri"/>
                <a:sym typeface="Calibri"/>
              </a:defRPr>
            </a:lvl5pPr>
            <a:lvl6pPr indent="-342900" lvl="5" marL="2743200" marR="0" rtl="0" algn="l">
              <a:lnSpc>
                <a:spcPct val="90000"/>
              </a:lnSpc>
              <a:spcBef>
                <a:spcPts val="375"/>
              </a:spcBef>
              <a:spcAft>
                <a:spcPts val="0"/>
              </a:spcAft>
              <a:buClr>
                <a:schemeClr val="dk1"/>
              </a:buClr>
              <a:buSzPts val="1800"/>
              <a:buFont typeface="Arial"/>
              <a:buChar char="•"/>
              <a:defRPr b="0" i="0" sz="1350" u="none" cap="none" strike="noStrike">
                <a:solidFill>
                  <a:schemeClr val="dk1"/>
                </a:solidFill>
                <a:latin typeface="Calibri"/>
                <a:ea typeface="Calibri"/>
                <a:cs typeface="Calibri"/>
                <a:sym typeface="Calibri"/>
              </a:defRPr>
            </a:lvl6pPr>
            <a:lvl7pPr indent="-342900" lvl="6" marL="3200400" marR="0" rtl="0" algn="l">
              <a:lnSpc>
                <a:spcPct val="90000"/>
              </a:lnSpc>
              <a:spcBef>
                <a:spcPts val="375"/>
              </a:spcBef>
              <a:spcAft>
                <a:spcPts val="0"/>
              </a:spcAft>
              <a:buClr>
                <a:schemeClr val="dk1"/>
              </a:buClr>
              <a:buSzPts val="1800"/>
              <a:buFont typeface="Arial"/>
              <a:buChar char="•"/>
              <a:defRPr b="0" i="0" sz="1350" u="none" cap="none" strike="noStrike">
                <a:solidFill>
                  <a:schemeClr val="dk1"/>
                </a:solidFill>
                <a:latin typeface="Calibri"/>
                <a:ea typeface="Calibri"/>
                <a:cs typeface="Calibri"/>
                <a:sym typeface="Calibri"/>
              </a:defRPr>
            </a:lvl7pPr>
            <a:lvl8pPr indent="-342900" lvl="7" marL="3657600" marR="0" rtl="0" algn="l">
              <a:lnSpc>
                <a:spcPct val="90000"/>
              </a:lnSpc>
              <a:spcBef>
                <a:spcPts val="375"/>
              </a:spcBef>
              <a:spcAft>
                <a:spcPts val="0"/>
              </a:spcAft>
              <a:buClr>
                <a:schemeClr val="dk1"/>
              </a:buClr>
              <a:buSzPts val="1800"/>
              <a:buFont typeface="Arial"/>
              <a:buChar char="•"/>
              <a:defRPr b="0" i="0" sz="1350" u="none" cap="none" strike="noStrike">
                <a:solidFill>
                  <a:schemeClr val="dk1"/>
                </a:solidFill>
                <a:latin typeface="Calibri"/>
                <a:ea typeface="Calibri"/>
                <a:cs typeface="Calibri"/>
                <a:sym typeface="Calibri"/>
              </a:defRPr>
            </a:lvl8pPr>
            <a:lvl9pPr indent="-342900" lvl="8" marL="4114800" marR="0" rtl="0" algn="l">
              <a:lnSpc>
                <a:spcPct val="90000"/>
              </a:lnSpc>
              <a:spcBef>
                <a:spcPts val="375"/>
              </a:spcBef>
              <a:spcAft>
                <a:spcPts val="0"/>
              </a:spcAft>
              <a:buClr>
                <a:schemeClr val="dk1"/>
              </a:buClr>
              <a:buSzPts val="1800"/>
              <a:buFont typeface="Arial"/>
              <a:buChar char="•"/>
              <a:defRPr b="0" i="0" sz="1350" u="none" cap="none" strike="noStrike">
                <a:solidFill>
                  <a:schemeClr val="dk1"/>
                </a:solidFill>
                <a:latin typeface="Calibri"/>
                <a:ea typeface="Calibri"/>
                <a:cs typeface="Calibri"/>
                <a:sym typeface="Calibri"/>
              </a:defRPr>
            </a:lvl9pPr>
          </a:lstStyle>
          <a:p/>
        </p:txBody>
      </p:sp>
      <p:sp>
        <p:nvSpPr>
          <p:cNvPr id="29" name="Google Shape;29;p31"/>
          <p:cNvSpPr txBox="1"/>
          <p:nvPr>
            <p:ph idx="10" type="dt"/>
          </p:nvPr>
        </p:nvSpPr>
        <p:spPr>
          <a:xfrm>
            <a:off x="628650" y="6356351"/>
            <a:ext cx="2057400" cy="365125"/>
          </a:xfrm>
          <a:prstGeom prst="rect">
            <a:avLst/>
          </a:prstGeom>
          <a:noFill/>
          <a:ln>
            <a:noFill/>
          </a:ln>
        </p:spPr>
        <p:txBody>
          <a:bodyPr anchorCtr="0" anchor="ctr" bIns="91425" lIns="91425" spcFirstLastPara="1" rIns="91425" wrap="square" tIns="91425">
            <a:noAutofit/>
          </a:bodyPr>
          <a:lstStyle>
            <a:lvl1pPr lvl="0" marR="0" rtl="0" algn="l">
              <a:lnSpc>
                <a:spcPct val="100000"/>
              </a:lnSpc>
              <a:spcBef>
                <a:spcPts val="0"/>
              </a:spcBef>
              <a:spcAft>
                <a:spcPts val="0"/>
              </a:spcAft>
              <a:buClr>
                <a:srgbClr val="888888"/>
              </a:buClr>
              <a:buSzPts val="1400"/>
              <a:buFont typeface="Arial"/>
              <a:buNone/>
              <a:defRPr b="0" i="0" sz="900" u="none" cap="none" strike="noStrike">
                <a:solidFill>
                  <a:srgbClr val="888888"/>
                </a:solidFill>
                <a:latin typeface="Calibri"/>
                <a:ea typeface="Calibri"/>
                <a:cs typeface="Calibri"/>
                <a:sym typeface="Calibri"/>
              </a:defRPr>
            </a:lvl1pPr>
            <a:lvl2pPr lvl="1" marR="0" rtl="0" algn="l">
              <a:lnSpc>
                <a:spcPct val="100000"/>
              </a:lnSpc>
              <a:spcBef>
                <a:spcPts val="0"/>
              </a:spcBef>
              <a:spcAft>
                <a:spcPts val="0"/>
              </a:spcAft>
              <a:buClr>
                <a:schemeClr val="dk1"/>
              </a:buClr>
              <a:buSzPts val="1400"/>
              <a:buFont typeface="Arial"/>
              <a:buNone/>
              <a:defRPr b="0" i="0" sz="135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chemeClr val="dk1"/>
              </a:buClr>
              <a:buSzPts val="1400"/>
              <a:buFont typeface="Arial"/>
              <a:buNone/>
              <a:defRPr b="0" i="0" sz="135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chemeClr val="dk1"/>
              </a:buClr>
              <a:buSzPts val="1400"/>
              <a:buFont typeface="Arial"/>
              <a:buNone/>
              <a:defRPr b="0" i="0" sz="135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chemeClr val="dk1"/>
              </a:buClr>
              <a:buSzPts val="1400"/>
              <a:buFont typeface="Arial"/>
              <a:buNone/>
              <a:defRPr b="0" i="0" sz="135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chemeClr val="dk1"/>
              </a:buClr>
              <a:buSzPts val="1400"/>
              <a:buFont typeface="Arial"/>
              <a:buNone/>
              <a:defRPr b="0" i="0" sz="135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chemeClr val="dk1"/>
              </a:buClr>
              <a:buSzPts val="1400"/>
              <a:buFont typeface="Arial"/>
              <a:buNone/>
              <a:defRPr b="0" i="0" sz="135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chemeClr val="dk1"/>
              </a:buClr>
              <a:buSzPts val="1400"/>
              <a:buFont typeface="Arial"/>
              <a:buNone/>
              <a:defRPr b="0" i="0" sz="135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chemeClr val="dk1"/>
              </a:buClr>
              <a:buSzPts val="1400"/>
              <a:buFont typeface="Arial"/>
              <a:buNone/>
              <a:defRPr b="0" i="0" sz="1350" u="none" cap="none" strike="noStrike">
                <a:solidFill>
                  <a:schemeClr val="dk1"/>
                </a:solidFill>
                <a:latin typeface="Calibri"/>
                <a:ea typeface="Calibri"/>
                <a:cs typeface="Calibri"/>
                <a:sym typeface="Calibri"/>
              </a:defRPr>
            </a:lvl9pPr>
          </a:lstStyle>
          <a:p/>
        </p:txBody>
      </p:sp>
      <p:sp>
        <p:nvSpPr>
          <p:cNvPr id="30" name="Google Shape;30;p31"/>
          <p:cNvSpPr txBox="1"/>
          <p:nvPr>
            <p:ph idx="11" type="ftr"/>
          </p:nvPr>
        </p:nvSpPr>
        <p:spPr>
          <a:xfrm>
            <a:off x="3028950" y="6356351"/>
            <a:ext cx="3086100" cy="365125"/>
          </a:xfrm>
          <a:prstGeom prst="rect">
            <a:avLst/>
          </a:prstGeom>
          <a:noFill/>
          <a:ln>
            <a:noFill/>
          </a:ln>
        </p:spPr>
        <p:txBody>
          <a:bodyPr anchorCtr="0" anchor="ctr" bIns="91425" lIns="91425" spcFirstLastPara="1" rIns="91425" wrap="square" tIns="91425">
            <a:noAutofit/>
          </a:bodyPr>
          <a:lstStyle>
            <a:lvl1pPr lvl="0" marR="0" rtl="0" algn="ctr">
              <a:lnSpc>
                <a:spcPct val="100000"/>
              </a:lnSpc>
              <a:spcBef>
                <a:spcPts val="0"/>
              </a:spcBef>
              <a:spcAft>
                <a:spcPts val="0"/>
              </a:spcAft>
              <a:buClr>
                <a:srgbClr val="888888"/>
              </a:buClr>
              <a:buSzPts val="1400"/>
              <a:buFont typeface="Arial"/>
              <a:buNone/>
              <a:defRPr b="0" i="0" sz="900" u="none" cap="none" strike="noStrike">
                <a:solidFill>
                  <a:srgbClr val="888888"/>
                </a:solidFill>
                <a:latin typeface="Calibri"/>
                <a:ea typeface="Calibri"/>
                <a:cs typeface="Calibri"/>
                <a:sym typeface="Calibri"/>
              </a:defRPr>
            </a:lvl1pPr>
            <a:lvl2pPr lvl="1" marR="0" rtl="0" algn="l">
              <a:lnSpc>
                <a:spcPct val="100000"/>
              </a:lnSpc>
              <a:spcBef>
                <a:spcPts val="0"/>
              </a:spcBef>
              <a:spcAft>
                <a:spcPts val="0"/>
              </a:spcAft>
              <a:buClr>
                <a:schemeClr val="dk1"/>
              </a:buClr>
              <a:buSzPts val="1400"/>
              <a:buFont typeface="Arial"/>
              <a:buNone/>
              <a:defRPr b="0" i="0" sz="135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chemeClr val="dk1"/>
              </a:buClr>
              <a:buSzPts val="1400"/>
              <a:buFont typeface="Arial"/>
              <a:buNone/>
              <a:defRPr b="0" i="0" sz="135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chemeClr val="dk1"/>
              </a:buClr>
              <a:buSzPts val="1400"/>
              <a:buFont typeface="Arial"/>
              <a:buNone/>
              <a:defRPr b="0" i="0" sz="135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chemeClr val="dk1"/>
              </a:buClr>
              <a:buSzPts val="1400"/>
              <a:buFont typeface="Arial"/>
              <a:buNone/>
              <a:defRPr b="0" i="0" sz="135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chemeClr val="dk1"/>
              </a:buClr>
              <a:buSzPts val="1400"/>
              <a:buFont typeface="Arial"/>
              <a:buNone/>
              <a:defRPr b="0" i="0" sz="135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chemeClr val="dk1"/>
              </a:buClr>
              <a:buSzPts val="1400"/>
              <a:buFont typeface="Arial"/>
              <a:buNone/>
              <a:defRPr b="0" i="0" sz="135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chemeClr val="dk1"/>
              </a:buClr>
              <a:buSzPts val="1400"/>
              <a:buFont typeface="Arial"/>
              <a:buNone/>
              <a:defRPr b="0" i="0" sz="135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chemeClr val="dk1"/>
              </a:buClr>
              <a:buSzPts val="1400"/>
              <a:buFont typeface="Arial"/>
              <a:buNone/>
              <a:defRPr b="0" i="0" sz="1350" u="none" cap="none" strike="noStrike">
                <a:solidFill>
                  <a:schemeClr val="dk1"/>
                </a:solidFill>
                <a:latin typeface="Calibri"/>
                <a:ea typeface="Calibri"/>
                <a:cs typeface="Calibri"/>
                <a:sym typeface="Calibri"/>
              </a:defRPr>
            </a:lvl9pPr>
          </a:lstStyle>
          <a:p/>
        </p:txBody>
      </p:sp>
      <p:sp>
        <p:nvSpPr>
          <p:cNvPr id="31" name="Google Shape;31;p31"/>
          <p:cNvSpPr txBox="1"/>
          <p:nvPr>
            <p:ph idx="12" type="sldNum"/>
          </p:nvPr>
        </p:nvSpPr>
        <p:spPr>
          <a:xfrm>
            <a:off x="6457950" y="6356351"/>
            <a:ext cx="2057400" cy="365125"/>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888888"/>
              </a:buClr>
              <a:buSzPts val="900"/>
              <a:buFont typeface="Arial"/>
              <a:buNone/>
              <a:defRPr b="0" i="0" sz="900" u="none" cap="none" strike="noStrike">
                <a:solidFill>
                  <a:srgbClr val="888888"/>
                </a:solidFill>
                <a:latin typeface="Calibri"/>
                <a:ea typeface="Calibri"/>
                <a:cs typeface="Calibri"/>
                <a:sym typeface="Calibri"/>
              </a:defRPr>
            </a:lvl1pPr>
            <a:lvl2pPr indent="0" lvl="1" marL="0" marR="0" rtl="0" algn="r">
              <a:lnSpc>
                <a:spcPct val="100000"/>
              </a:lnSpc>
              <a:spcBef>
                <a:spcPts val="0"/>
              </a:spcBef>
              <a:spcAft>
                <a:spcPts val="0"/>
              </a:spcAft>
              <a:buClr>
                <a:srgbClr val="888888"/>
              </a:buClr>
              <a:buSzPts val="900"/>
              <a:buFont typeface="Arial"/>
              <a:buNone/>
              <a:defRPr b="0" i="0" sz="900" u="none" cap="none" strike="noStrike">
                <a:solidFill>
                  <a:srgbClr val="888888"/>
                </a:solidFill>
                <a:latin typeface="Calibri"/>
                <a:ea typeface="Calibri"/>
                <a:cs typeface="Calibri"/>
                <a:sym typeface="Calibri"/>
              </a:defRPr>
            </a:lvl2pPr>
            <a:lvl3pPr indent="0" lvl="2" marL="0" marR="0" rtl="0" algn="r">
              <a:lnSpc>
                <a:spcPct val="100000"/>
              </a:lnSpc>
              <a:spcBef>
                <a:spcPts val="0"/>
              </a:spcBef>
              <a:spcAft>
                <a:spcPts val="0"/>
              </a:spcAft>
              <a:buClr>
                <a:srgbClr val="888888"/>
              </a:buClr>
              <a:buSzPts val="900"/>
              <a:buFont typeface="Arial"/>
              <a:buNone/>
              <a:defRPr b="0" i="0" sz="900" u="none" cap="none" strike="noStrike">
                <a:solidFill>
                  <a:srgbClr val="888888"/>
                </a:solidFill>
                <a:latin typeface="Calibri"/>
                <a:ea typeface="Calibri"/>
                <a:cs typeface="Calibri"/>
                <a:sym typeface="Calibri"/>
              </a:defRPr>
            </a:lvl3pPr>
            <a:lvl4pPr indent="0" lvl="3" marL="0" marR="0" rtl="0" algn="r">
              <a:lnSpc>
                <a:spcPct val="100000"/>
              </a:lnSpc>
              <a:spcBef>
                <a:spcPts val="0"/>
              </a:spcBef>
              <a:spcAft>
                <a:spcPts val="0"/>
              </a:spcAft>
              <a:buClr>
                <a:srgbClr val="888888"/>
              </a:buClr>
              <a:buSzPts val="900"/>
              <a:buFont typeface="Arial"/>
              <a:buNone/>
              <a:defRPr b="0" i="0" sz="900" u="none" cap="none" strike="noStrike">
                <a:solidFill>
                  <a:srgbClr val="888888"/>
                </a:solidFill>
                <a:latin typeface="Calibri"/>
                <a:ea typeface="Calibri"/>
                <a:cs typeface="Calibri"/>
                <a:sym typeface="Calibri"/>
              </a:defRPr>
            </a:lvl4pPr>
            <a:lvl5pPr indent="0" lvl="4" marL="0" marR="0" rtl="0" algn="r">
              <a:lnSpc>
                <a:spcPct val="100000"/>
              </a:lnSpc>
              <a:spcBef>
                <a:spcPts val="0"/>
              </a:spcBef>
              <a:spcAft>
                <a:spcPts val="0"/>
              </a:spcAft>
              <a:buClr>
                <a:srgbClr val="888888"/>
              </a:buClr>
              <a:buSzPts val="900"/>
              <a:buFont typeface="Arial"/>
              <a:buNone/>
              <a:defRPr b="0" i="0" sz="900" u="none" cap="none" strike="noStrike">
                <a:solidFill>
                  <a:srgbClr val="888888"/>
                </a:solidFill>
                <a:latin typeface="Calibri"/>
                <a:ea typeface="Calibri"/>
                <a:cs typeface="Calibri"/>
                <a:sym typeface="Calibri"/>
              </a:defRPr>
            </a:lvl5pPr>
            <a:lvl6pPr indent="0" lvl="5" marL="0" marR="0" rtl="0" algn="r">
              <a:lnSpc>
                <a:spcPct val="100000"/>
              </a:lnSpc>
              <a:spcBef>
                <a:spcPts val="0"/>
              </a:spcBef>
              <a:spcAft>
                <a:spcPts val="0"/>
              </a:spcAft>
              <a:buClr>
                <a:srgbClr val="888888"/>
              </a:buClr>
              <a:buSzPts val="900"/>
              <a:buFont typeface="Arial"/>
              <a:buNone/>
              <a:defRPr b="0" i="0" sz="900" u="none" cap="none" strike="noStrike">
                <a:solidFill>
                  <a:srgbClr val="888888"/>
                </a:solidFill>
                <a:latin typeface="Calibri"/>
                <a:ea typeface="Calibri"/>
                <a:cs typeface="Calibri"/>
                <a:sym typeface="Calibri"/>
              </a:defRPr>
            </a:lvl6pPr>
            <a:lvl7pPr indent="0" lvl="6" marL="0" marR="0" rtl="0" algn="r">
              <a:lnSpc>
                <a:spcPct val="100000"/>
              </a:lnSpc>
              <a:spcBef>
                <a:spcPts val="0"/>
              </a:spcBef>
              <a:spcAft>
                <a:spcPts val="0"/>
              </a:spcAft>
              <a:buClr>
                <a:srgbClr val="888888"/>
              </a:buClr>
              <a:buSzPts val="900"/>
              <a:buFont typeface="Arial"/>
              <a:buNone/>
              <a:defRPr b="0" i="0" sz="900" u="none" cap="none" strike="noStrike">
                <a:solidFill>
                  <a:srgbClr val="888888"/>
                </a:solidFill>
                <a:latin typeface="Calibri"/>
                <a:ea typeface="Calibri"/>
                <a:cs typeface="Calibri"/>
                <a:sym typeface="Calibri"/>
              </a:defRPr>
            </a:lvl7pPr>
            <a:lvl8pPr indent="0" lvl="7" marL="0" marR="0" rtl="0" algn="r">
              <a:lnSpc>
                <a:spcPct val="100000"/>
              </a:lnSpc>
              <a:spcBef>
                <a:spcPts val="0"/>
              </a:spcBef>
              <a:spcAft>
                <a:spcPts val="0"/>
              </a:spcAft>
              <a:buClr>
                <a:srgbClr val="888888"/>
              </a:buClr>
              <a:buSzPts val="900"/>
              <a:buFont typeface="Arial"/>
              <a:buNone/>
              <a:defRPr b="0" i="0" sz="900" u="none" cap="none" strike="noStrike">
                <a:solidFill>
                  <a:srgbClr val="888888"/>
                </a:solidFill>
                <a:latin typeface="Calibri"/>
                <a:ea typeface="Calibri"/>
                <a:cs typeface="Calibri"/>
                <a:sym typeface="Calibri"/>
              </a:defRPr>
            </a:lvl8pPr>
            <a:lvl9pPr indent="0" lvl="8" marL="0" marR="0" rtl="0" algn="r">
              <a:lnSpc>
                <a:spcPct val="100000"/>
              </a:lnSpc>
              <a:spcBef>
                <a:spcPts val="0"/>
              </a:spcBef>
              <a:spcAft>
                <a:spcPts val="0"/>
              </a:spcAft>
              <a:buClr>
                <a:srgbClr val="888888"/>
              </a:buClr>
              <a:buSzPts val="900"/>
              <a:buFont typeface="Arial"/>
              <a:buNone/>
              <a:defRPr b="0" i="0" sz="9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32" name="Shape 32"/>
        <p:cNvGrpSpPr/>
        <p:nvPr/>
      </p:nvGrpSpPr>
      <p:grpSpPr>
        <a:xfrm>
          <a:off x="0" y="0"/>
          <a:ext cx="0" cy="0"/>
          <a:chOff x="0" y="0"/>
          <a:chExt cx="0" cy="0"/>
        </a:xfrm>
      </p:grpSpPr>
      <p:sp>
        <p:nvSpPr>
          <p:cNvPr id="33" name="Google Shape;33;p32"/>
          <p:cNvSpPr txBox="1"/>
          <p:nvPr>
            <p:ph type="title"/>
          </p:nvPr>
        </p:nvSpPr>
        <p:spPr>
          <a:xfrm>
            <a:off x="629841" y="457200"/>
            <a:ext cx="2949178" cy="1600200"/>
          </a:xfrm>
          <a:prstGeom prst="rect">
            <a:avLst/>
          </a:prstGeom>
          <a:noFill/>
          <a:ln>
            <a:noFill/>
          </a:ln>
        </p:spPr>
        <p:txBody>
          <a:bodyPr anchorCtr="0" anchor="b" bIns="91425" lIns="91425" spcFirstLastPara="1" rIns="91425" wrap="square" tIns="91425">
            <a:noAutofit/>
          </a:bodyPr>
          <a:lstStyle>
            <a:lvl1pPr lvl="0" marR="0" rtl="0" algn="l">
              <a:lnSpc>
                <a:spcPct val="90000"/>
              </a:lnSpc>
              <a:spcBef>
                <a:spcPts val="0"/>
              </a:spcBef>
              <a:spcAft>
                <a:spcPts val="0"/>
              </a:spcAft>
              <a:buClr>
                <a:schemeClr val="dk1"/>
              </a:buClr>
              <a:buSzPts val="3200"/>
              <a:buFont typeface="Calibri"/>
              <a:buNone/>
              <a:defRPr b="0" i="0" sz="24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35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35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35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35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35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35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35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350" u="none" cap="none" strike="noStrike">
                <a:solidFill>
                  <a:srgbClr val="000000"/>
                </a:solidFill>
                <a:latin typeface="Arial"/>
                <a:ea typeface="Arial"/>
                <a:cs typeface="Arial"/>
                <a:sym typeface="Arial"/>
              </a:defRPr>
            </a:lvl9pPr>
          </a:lstStyle>
          <a:p/>
        </p:txBody>
      </p:sp>
      <p:sp>
        <p:nvSpPr>
          <p:cNvPr id="34" name="Google Shape;34;p32"/>
          <p:cNvSpPr/>
          <p:nvPr>
            <p:ph idx="2" type="pic"/>
          </p:nvPr>
        </p:nvSpPr>
        <p:spPr>
          <a:xfrm>
            <a:off x="3887391" y="987426"/>
            <a:ext cx="4629150" cy="4873625"/>
          </a:xfrm>
          <a:prstGeom prst="rect">
            <a:avLst/>
          </a:prstGeom>
          <a:noFill/>
          <a:ln>
            <a:noFill/>
          </a:ln>
        </p:spPr>
      </p:sp>
      <p:sp>
        <p:nvSpPr>
          <p:cNvPr id="35" name="Google Shape;35;p32"/>
          <p:cNvSpPr txBox="1"/>
          <p:nvPr>
            <p:ph idx="1" type="body"/>
          </p:nvPr>
        </p:nvSpPr>
        <p:spPr>
          <a:xfrm>
            <a:off x="629841" y="2057400"/>
            <a:ext cx="2949178" cy="3811588"/>
          </a:xfrm>
          <a:prstGeom prst="rect">
            <a:avLst/>
          </a:prstGeom>
          <a:noFill/>
          <a:ln>
            <a:noFill/>
          </a:ln>
        </p:spPr>
        <p:txBody>
          <a:bodyPr anchorCtr="0" anchor="t" bIns="91425" lIns="91425" spcFirstLastPara="1" rIns="91425" wrap="square" tIns="91425">
            <a:noAutofit/>
          </a:bodyPr>
          <a:lstStyle>
            <a:lvl1pPr indent="-228600" lvl="0" marL="457200" marR="0" rtl="0" algn="l">
              <a:lnSpc>
                <a:spcPct val="90000"/>
              </a:lnSpc>
              <a:spcBef>
                <a:spcPts val="750"/>
              </a:spcBef>
              <a:spcAft>
                <a:spcPts val="0"/>
              </a:spcAft>
              <a:buClr>
                <a:schemeClr val="dk1"/>
              </a:buClr>
              <a:buSzPts val="1600"/>
              <a:buFont typeface="Arial"/>
              <a:buNone/>
              <a:defRPr b="0" i="0" sz="1200" u="none" cap="none" strike="noStrike">
                <a:solidFill>
                  <a:schemeClr val="dk1"/>
                </a:solidFill>
                <a:latin typeface="Calibri"/>
                <a:ea typeface="Calibri"/>
                <a:cs typeface="Calibri"/>
                <a:sym typeface="Calibri"/>
              </a:defRPr>
            </a:lvl1pPr>
            <a:lvl2pPr indent="-228600" lvl="1" marL="914400" marR="0" rtl="0" algn="l">
              <a:lnSpc>
                <a:spcPct val="90000"/>
              </a:lnSpc>
              <a:spcBef>
                <a:spcPts val="375"/>
              </a:spcBef>
              <a:spcAft>
                <a:spcPts val="0"/>
              </a:spcAft>
              <a:buClr>
                <a:schemeClr val="dk1"/>
              </a:buClr>
              <a:buSzPts val="1400"/>
              <a:buFont typeface="Arial"/>
              <a:buNone/>
              <a:defRPr b="0" i="0" sz="1050" u="none" cap="none" strike="noStrike">
                <a:solidFill>
                  <a:schemeClr val="dk1"/>
                </a:solidFill>
                <a:latin typeface="Calibri"/>
                <a:ea typeface="Calibri"/>
                <a:cs typeface="Calibri"/>
                <a:sym typeface="Calibri"/>
              </a:defRPr>
            </a:lvl2pPr>
            <a:lvl3pPr indent="-228600" lvl="2" marL="1371600" marR="0" rtl="0" algn="l">
              <a:lnSpc>
                <a:spcPct val="90000"/>
              </a:lnSpc>
              <a:spcBef>
                <a:spcPts val="375"/>
              </a:spcBef>
              <a:spcAft>
                <a:spcPts val="0"/>
              </a:spcAft>
              <a:buClr>
                <a:schemeClr val="dk1"/>
              </a:buClr>
              <a:buSzPts val="1200"/>
              <a:buFont typeface="Arial"/>
              <a:buNone/>
              <a:defRPr b="0" i="0" sz="900" u="none" cap="none" strike="noStrike">
                <a:solidFill>
                  <a:schemeClr val="dk1"/>
                </a:solidFill>
                <a:latin typeface="Calibri"/>
                <a:ea typeface="Calibri"/>
                <a:cs typeface="Calibri"/>
                <a:sym typeface="Calibri"/>
              </a:defRPr>
            </a:lvl3pPr>
            <a:lvl4pPr indent="-228600" lvl="3" marL="1828800" marR="0" rtl="0" algn="l">
              <a:lnSpc>
                <a:spcPct val="90000"/>
              </a:lnSpc>
              <a:spcBef>
                <a:spcPts val="375"/>
              </a:spcBef>
              <a:spcAft>
                <a:spcPts val="0"/>
              </a:spcAft>
              <a:buClr>
                <a:schemeClr val="dk1"/>
              </a:buClr>
              <a:buSzPts val="1000"/>
              <a:buFont typeface="Arial"/>
              <a:buNone/>
              <a:defRPr b="0" i="0" sz="750" u="none" cap="none" strike="noStrike">
                <a:solidFill>
                  <a:schemeClr val="dk1"/>
                </a:solidFill>
                <a:latin typeface="Calibri"/>
                <a:ea typeface="Calibri"/>
                <a:cs typeface="Calibri"/>
                <a:sym typeface="Calibri"/>
              </a:defRPr>
            </a:lvl4pPr>
            <a:lvl5pPr indent="-228600" lvl="4" marL="2286000" marR="0" rtl="0" algn="l">
              <a:lnSpc>
                <a:spcPct val="90000"/>
              </a:lnSpc>
              <a:spcBef>
                <a:spcPts val="375"/>
              </a:spcBef>
              <a:spcAft>
                <a:spcPts val="0"/>
              </a:spcAft>
              <a:buClr>
                <a:schemeClr val="dk1"/>
              </a:buClr>
              <a:buSzPts val="1000"/>
              <a:buFont typeface="Arial"/>
              <a:buNone/>
              <a:defRPr b="0" i="0" sz="750" u="none" cap="none" strike="noStrike">
                <a:solidFill>
                  <a:schemeClr val="dk1"/>
                </a:solidFill>
                <a:latin typeface="Calibri"/>
                <a:ea typeface="Calibri"/>
                <a:cs typeface="Calibri"/>
                <a:sym typeface="Calibri"/>
              </a:defRPr>
            </a:lvl5pPr>
            <a:lvl6pPr indent="-228600" lvl="5" marL="2743200" marR="0" rtl="0" algn="l">
              <a:lnSpc>
                <a:spcPct val="90000"/>
              </a:lnSpc>
              <a:spcBef>
                <a:spcPts val="375"/>
              </a:spcBef>
              <a:spcAft>
                <a:spcPts val="0"/>
              </a:spcAft>
              <a:buClr>
                <a:schemeClr val="dk1"/>
              </a:buClr>
              <a:buSzPts val="1000"/>
              <a:buFont typeface="Arial"/>
              <a:buNone/>
              <a:defRPr b="0" i="0" sz="750" u="none" cap="none" strike="noStrike">
                <a:solidFill>
                  <a:schemeClr val="dk1"/>
                </a:solidFill>
                <a:latin typeface="Calibri"/>
                <a:ea typeface="Calibri"/>
                <a:cs typeface="Calibri"/>
                <a:sym typeface="Calibri"/>
              </a:defRPr>
            </a:lvl6pPr>
            <a:lvl7pPr indent="-228600" lvl="6" marL="3200400" marR="0" rtl="0" algn="l">
              <a:lnSpc>
                <a:spcPct val="90000"/>
              </a:lnSpc>
              <a:spcBef>
                <a:spcPts val="375"/>
              </a:spcBef>
              <a:spcAft>
                <a:spcPts val="0"/>
              </a:spcAft>
              <a:buClr>
                <a:schemeClr val="dk1"/>
              </a:buClr>
              <a:buSzPts val="1000"/>
              <a:buFont typeface="Arial"/>
              <a:buNone/>
              <a:defRPr b="0" i="0" sz="750" u="none" cap="none" strike="noStrike">
                <a:solidFill>
                  <a:schemeClr val="dk1"/>
                </a:solidFill>
                <a:latin typeface="Calibri"/>
                <a:ea typeface="Calibri"/>
                <a:cs typeface="Calibri"/>
                <a:sym typeface="Calibri"/>
              </a:defRPr>
            </a:lvl7pPr>
            <a:lvl8pPr indent="-228600" lvl="7" marL="3657600" marR="0" rtl="0" algn="l">
              <a:lnSpc>
                <a:spcPct val="90000"/>
              </a:lnSpc>
              <a:spcBef>
                <a:spcPts val="375"/>
              </a:spcBef>
              <a:spcAft>
                <a:spcPts val="0"/>
              </a:spcAft>
              <a:buClr>
                <a:schemeClr val="dk1"/>
              </a:buClr>
              <a:buSzPts val="1000"/>
              <a:buFont typeface="Arial"/>
              <a:buNone/>
              <a:defRPr b="0" i="0" sz="750" u="none" cap="none" strike="noStrike">
                <a:solidFill>
                  <a:schemeClr val="dk1"/>
                </a:solidFill>
                <a:latin typeface="Calibri"/>
                <a:ea typeface="Calibri"/>
                <a:cs typeface="Calibri"/>
                <a:sym typeface="Calibri"/>
              </a:defRPr>
            </a:lvl8pPr>
            <a:lvl9pPr indent="-228600" lvl="8" marL="4114800" marR="0" rtl="0" algn="l">
              <a:lnSpc>
                <a:spcPct val="90000"/>
              </a:lnSpc>
              <a:spcBef>
                <a:spcPts val="375"/>
              </a:spcBef>
              <a:spcAft>
                <a:spcPts val="0"/>
              </a:spcAft>
              <a:buClr>
                <a:schemeClr val="dk1"/>
              </a:buClr>
              <a:buSzPts val="1000"/>
              <a:buFont typeface="Arial"/>
              <a:buNone/>
              <a:defRPr b="0" i="0" sz="750" u="none" cap="none" strike="noStrike">
                <a:solidFill>
                  <a:schemeClr val="dk1"/>
                </a:solidFill>
                <a:latin typeface="Calibri"/>
                <a:ea typeface="Calibri"/>
                <a:cs typeface="Calibri"/>
                <a:sym typeface="Calibri"/>
              </a:defRPr>
            </a:lvl9pPr>
          </a:lstStyle>
          <a:p/>
        </p:txBody>
      </p:sp>
      <p:sp>
        <p:nvSpPr>
          <p:cNvPr id="36" name="Google Shape;36;p32"/>
          <p:cNvSpPr txBox="1"/>
          <p:nvPr>
            <p:ph idx="10" type="dt"/>
          </p:nvPr>
        </p:nvSpPr>
        <p:spPr>
          <a:xfrm>
            <a:off x="628650" y="6356351"/>
            <a:ext cx="2057400" cy="365125"/>
          </a:xfrm>
          <a:prstGeom prst="rect">
            <a:avLst/>
          </a:prstGeom>
          <a:noFill/>
          <a:ln>
            <a:noFill/>
          </a:ln>
        </p:spPr>
        <p:txBody>
          <a:bodyPr anchorCtr="0" anchor="ctr" bIns="91425" lIns="91425" spcFirstLastPara="1" rIns="91425" wrap="square" tIns="91425">
            <a:noAutofit/>
          </a:bodyPr>
          <a:lstStyle>
            <a:lvl1pPr lvl="0" marR="0" rtl="0" algn="l">
              <a:lnSpc>
                <a:spcPct val="100000"/>
              </a:lnSpc>
              <a:spcBef>
                <a:spcPts val="0"/>
              </a:spcBef>
              <a:spcAft>
                <a:spcPts val="0"/>
              </a:spcAft>
              <a:buClr>
                <a:srgbClr val="888888"/>
              </a:buClr>
              <a:buSzPts val="1400"/>
              <a:buFont typeface="Arial"/>
              <a:buNone/>
              <a:defRPr b="0" i="0" sz="900" u="none" cap="none" strike="noStrike">
                <a:solidFill>
                  <a:srgbClr val="888888"/>
                </a:solidFill>
                <a:latin typeface="Calibri"/>
                <a:ea typeface="Calibri"/>
                <a:cs typeface="Calibri"/>
                <a:sym typeface="Calibri"/>
              </a:defRPr>
            </a:lvl1pPr>
            <a:lvl2pPr lvl="1" marR="0" rtl="0" algn="l">
              <a:lnSpc>
                <a:spcPct val="100000"/>
              </a:lnSpc>
              <a:spcBef>
                <a:spcPts val="0"/>
              </a:spcBef>
              <a:spcAft>
                <a:spcPts val="0"/>
              </a:spcAft>
              <a:buClr>
                <a:schemeClr val="dk1"/>
              </a:buClr>
              <a:buSzPts val="1400"/>
              <a:buFont typeface="Arial"/>
              <a:buNone/>
              <a:defRPr b="0" i="0" sz="135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chemeClr val="dk1"/>
              </a:buClr>
              <a:buSzPts val="1400"/>
              <a:buFont typeface="Arial"/>
              <a:buNone/>
              <a:defRPr b="0" i="0" sz="135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chemeClr val="dk1"/>
              </a:buClr>
              <a:buSzPts val="1400"/>
              <a:buFont typeface="Arial"/>
              <a:buNone/>
              <a:defRPr b="0" i="0" sz="135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chemeClr val="dk1"/>
              </a:buClr>
              <a:buSzPts val="1400"/>
              <a:buFont typeface="Arial"/>
              <a:buNone/>
              <a:defRPr b="0" i="0" sz="135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chemeClr val="dk1"/>
              </a:buClr>
              <a:buSzPts val="1400"/>
              <a:buFont typeface="Arial"/>
              <a:buNone/>
              <a:defRPr b="0" i="0" sz="135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chemeClr val="dk1"/>
              </a:buClr>
              <a:buSzPts val="1400"/>
              <a:buFont typeface="Arial"/>
              <a:buNone/>
              <a:defRPr b="0" i="0" sz="135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chemeClr val="dk1"/>
              </a:buClr>
              <a:buSzPts val="1400"/>
              <a:buFont typeface="Arial"/>
              <a:buNone/>
              <a:defRPr b="0" i="0" sz="135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chemeClr val="dk1"/>
              </a:buClr>
              <a:buSzPts val="1400"/>
              <a:buFont typeface="Arial"/>
              <a:buNone/>
              <a:defRPr b="0" i="0" sz="1350" u="none" cap="none" strike="noStrike">
                <a:solidFill>
                  <a:schemeClr val="dk1"/>
                </a:solidFill>
                <a:latin typeface="Calibri"/>
                <a:ea typeface="Calibri"/>
                <a:cs typeface="Calibri"/>
                <a:sym typeface="Calibri"/>
              </a:defRPr>
            </a:lvl9pPr>
          </a:lstStyle>
          <a:p/>
        </p:txBody>
      </p:sp>
      <p:sp>
        <p:nvSpPr>
          <p:cNvPr id="37" name="Google Shape;37;p32"/>
          <p:cNvSpPr txBox="1"/>
          <p:nvPr>
            <p:ph idx="11" type="ftr"/>
          </p:nvPr>
        </p:nvSpPr>
        <p:spPr>
          <a:xfrm>
            <a:off x="3028950" y="6356351"/>
            <a:ext cx="3086100" cy="365125"/>
          </a:xfrm>
          <a:prstGeom prst="rect">
            <a:avLst/>
          </a:prstGeom>
          <a:noFill/>
          <a:ln>
            <a:noFill/>
          </a:ln>
        </p:spPr>
        <p:txBody>
          <a:bodyPr anchorCtr="0" anchor="ctr" bIns="91425" lIns="91425" spcFirstLastPara="1" rIns="91425" wrap="square" tIns="91425">
            <a:noAutofit/>
          </a:bodyPr>
          <a:lstStyle>
            <a:lvl1pPr lvl="0" marR="0" rtl="0" algn="ctr">
              <a:lnSpc>
                <a:spcPct val="100000"/>
              </a:lnSpc>
              <a:spcBef>
                <a:spcPts val="0"/>
              </a:spcBef>
              <a:spcAft>
                <a:spcPts val="0"/>
              </a:spcAft>
              <a:buClr>
                <a:srgbClr val="888888"/>
              </a:buClr>
              <a:buSzPts val="1400"/>
              <a:buFont typeface="Arial"/>
              <a:buNone/>
              <a:defRPr b="0" i="0" sz="900" u="none" cap="none" strike="noStrike">
                <a:solidFill>
                  <a:srgbClr val="888888"/>
                </a:solidFill>
                <a:latin typeface="Calibri"/>
                <a:ea typeface="Calibri"/>
                <a:cs typeface="Calibri"/>
                <a:sym typeface="Calibri"/>
              </a:defRPr>
            </a:lvl1pPr>
            <a:lvl2pPr lvl="1" marR="0" rtl="0" algn="l">
              <a:lnSpc>
                <a:spcPct val="100000"/>
              </a:lnSpc>
              <a:spcBef>
                <a:spcPts val="0"/>
              </a:spcBef>
              <a:spcAft>
                <a:spcPts val="0"/>
              </a:spcAft>
              <a:buClr>
                <a:schemeClr val="dk1"/>
              </a:buClr>
              <a:buSzPts val="1400"/>
              <a:buFont typeface="Arial"/>
              <a:buNone/>
              <a:defRPr b="0" i="0" sz="135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chemeClr val="dk1"/>
              </a:buClr>
              <a:buSzPts val="1400"/>
              <a:buFont typeface="Arial"/>
              <a:buNone/>
              <a:defRPr b="0" i="0" sz="135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chemeClr val="dk1"/>
              </a:buClr>
              <a:buSzPts val="1400"/>
              <a:buFont typeface="Arial"/>
              <a:buNone/>
              <a:defRPr b="0" i="0" sz="135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chemeClr val="dk1"/>
              </a:buClr>
              <a:buSzPts val="1400"/>
              <a:buFont typeface="Arial"/>
              <a:buNone/>
              <a:defRPr b="0" i="0" sz="135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chemeClr val="dk1"/>
              </a:buClr>
              <a:buSzPts val="1400"/>
              <a:buFont typeface="Arial"/>
              <a:buNone/>
              <a:defRPr b="0" i="0" sz="135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chemeClr val="dk1"/>
              </a:buClr>
              <a:buSzPts val="1400"/>
              <a:buFont typeface="Arial"/>
              <a:buNone/>
              <a:defRPr b="0" i="0" sz="135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chemeClr val="dk1"/>
              </a:buClr>
              <a:buSzPts val="1400"/>
              <a:buFont typeface="Arial"/>
              <a:buNone/>
              <a:defRPr b="0" i="0" sz="135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chemeClr val="dk1"/>
              </a:buClr>
              <a:buSzPts val="1400"/>
              <a:buFont typeface="Arial"/>
              <a:buNone/>
              <a:defRPr b="0" i="0" sz="1350" u="none" cap="none" strike="noStrike">
                <a:solidFill>
                  <a:schemeClr val="dk1"/>
                </a:solidFill>
                <a:latin typeface="Calibri"/>
                <a:ea typeface="Calibri"/>
                <a:cs typeface="Calibri"/>
                <a:sym typeface="Calibri"/>
              </a:defRPr>
            </a:lvl9pPr>
          </a:lstStyle>
          <a:p/>
        </p:txBody>
      </p:sp>
      <p:sp>
        <p:nvSpPr>
          <p:cNvPr id="38" name="Google Shape;38;p32"/>
          <p:cNvSpPr txBox="1"/>
          <p:nvPr>
            <p:ph idx="12" type="sldNum"/>
          </p:nvPr>
        </p:nvSpPr>
        <p:spPr>
          <a:xfrm>
            <a:off x="6457950" y="6356351"/>
            <a:ext cx="2057400" cy="365125"/>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888888"/>
              </a:buClr>
              <a:buSzPts val="900"/>
              <a:buFont typeface="Arial"/>
              <a:buNone/>
              <a:defRPr b="0" i="0" sz="900" u="none" cap="none" strike="noStrike">
                <a:solidFill>
                  <a:srgbClr val="888888"/>
                </a:solidFill>
                <a:latin typeface="Calibri"/>
                <a:ea typeface="Calibri"/>
                <a:cs typeface="Calibri"/>
                <a:sym typeface="Calibri"/>
              </a:defRPr>
            </a:lvl1pPr>
            <a:lvl2pPr indent="0" lvl="1" marL="0" marR="0" rtl="0" algn="r">
              <a:lnSpc>
                <a:spcPct val="100000"/>
              </a:lnSpc>
              <a:spcBef>
                <a:spcPts val="0"/>
              </a:spcBef>
              <a:spcAft>
                <a:spcPts val="0"/>
              </a:spcAft>
              <a:buClr>
                <a:srgbClr val="888888"/>
              </a:buClr>
              <a:buSzPts val="900"/>
              <a:buFont typeface="Arial"/>
              <a:buNone/>
              <a:defRPr b="0" i="0" sz="900" u="none" cap="none" strike="noStrike">
                <a:solidFill>
                  <a:srgbClr val="888888"/>
                </a:solidFill>
                <a:latin typeface="Calibri"/>
                <a:ea typeface="Calibri"/>
                <a:cs typeface="Calibri"/>
                <a:sym typeface="Calibri"/>
              </a:defRPr>
            </a:lvl2pPr>
            <a:lvl3pPr indent="0" lvl="2" marL="0" marR="0" rtl="0" algn="r">
              <a:lnSpc>
                <a:spcPct val="100000"/>
              </a:lnSpc>
              <a:spcBef>
                <a:spcPts val="0"/>
              </a:spcBef>
              <a:spcAft>
                <a:spcPts val="0"/>
              </a:spcAft>
              <a:buClr>
                <a:srgbClr val="888888"/>
              </a:buClr>
              <a:buSzPts val="900"/>
              <a:buFont typeface="Arial"/>
              <a:buNone/>
              <a:defRPr b="0" i="0" sz="900" u="none" cap="none" strike="noStrike">
                <a:solidFill>
                  <a:srgbClr val="888888"/>
                </a:solidFill>
                <a:latin typeface="Calibri"/>
                <a:ea typeface="Calibri"/>
                <a:cs typeface="Calibri"/>
                <a:sym typeface="Calibri"/>
              </a:defRPr>
            </a:lvl3pPr>
            <a:lvl4pPr indent="0" lvl="3" marL="0" marR="0" rtl="0" algn="r">
              <a:lnSpc>
                <a:spcPct val="100000"/>
              </a:lnSpc>
              <a:spcBef>
                <a:spcPts val="0"/>
              </a:spcBef>
              <a:spcAft>
                <a:spcPts val="0"/>
              </a:spcAft>
              <a:buClr>
                <a:srgbClr val="888888"/>
              </a:buClr>
              <a:buSzPts val="900"/>
              <a:buFont typeface="Arial"/>
              <a:buNone/>
              <a:defRPr b="0" i="0" sz="900" u="none" cap="none" strike="noStrike">
                <a:solidFill>
                  <a:srgbClr val="888888"/>
                </a:solidFill>
                <a:latin typeface="Calibri"/>
                <a:ea typeface="Calibri"/>
                <a:cs typeface="Calibri"/>
                <a:sym typeface="Calibri"/>
              </a:defRPr>
            </a:lvl4pPr>
            <a:lvl5pPr indent="0" lvl="4" marL="0" marR="0" rtl="0" algn="r">
              <a:lnSpc>
                <a:spcPct val="100000"/>
              </a:lnSpc>
              <a:spcBef>
                <a:spcPts val="0"/>
              </a:spcBef>
              <a:spcAft>
                <a:spcPts val="0"/>
              </a:spcAft>
              <a:buClr>
                <a:srgbClr val="888888"/>
              </a:buClr>
              <a:buSzPts val="900"/>
              <a:buFont typeface="Arial"/>
              <a:buNone/>
              <a:defRPr b="0" i="0" sz="900" u="none" cap="none" strike="noStrike">
                <a:solidFill>
                  <a:srgbClr val="888888"/>
                </a:solidFill>
                <a:latin typeface="Calibri"/>
                <a:ea typeface="Calibri"/>
                <a:cs typeface="Calibri"/>
                <a:sym typeface="Calibri"/>
              </a:defRPr>
            </a:lvl5pPr>
            <a:lvl6pPr indent="0" lvl="5" marL="0" marR="0" rtl="0" algn="r">
              <a:lnSpc>
                <a:spcPct val="100000"/>
              </a:lnSpc>
              <a:spcBef>
                <a:spcPts val="0"/>
              </a:spcBef>
              <a:spcAft>
                <a:spcPts val="0"/>
              </a:spcAft>
              <a:buClr>
                <a:srgbClr val="888888"/>
              </a:buClr>
              <a:buSzPts val="900"/>
              <a:buFont typeface="Arial"/>
              <a:buNone/>
              <a:defRPr b="0" i="0" sz="900" u="none" cap="none" strike="noStrike">
                <a:solidFill>
                  <a:srgbClr val="888888"/>
                </a:solidFill>
                <a:latin typeface="Calibri"/>
                <a:ea typeface="Calibri"/>
                <a:cs typeface="Calibri"/>
                <a:sym typeface="Calibri"/>
              </a:defRPr>
            </a:lvl6pPr>
            <a:lvl7pPr indent="0" lvl="6" marL="0" marR="0" rtl="0" algn="r">
              <a:lnSpc>
                <a:spcPct val="100000"/>
              </a:lnSpc>
              <a:spcBef>
                <a:spcPts val="0"/>
              </a:spcBef>
              <a:spcAft>
                <a:spcPts val="0"/>
              </a:spcAft>
              <a:buClr>
                <a:srgbClr val="888888"/>
              </a:buClr>
              <a:buSzPts val="900"/>
              <a:buFont typeface="Arial"/>
              <a:buNone/>
              <a:defRPr b="0" i="0" sz="900" u="none" cap="none" strike="noStrike">
                <a:solidFill>
                  <a:srgbClr val="888888"/>
                </a:solidFill>
                <a:latin typeface="Calibri"/>
                <a:ea typeface="Calibri"/>
                <a:cs typeface="Calibri"/>
                <a:sym typeface="Calibri"/>
              </a:defRPr>
            </a:lvl7pPr>
            <a:lvl8pPr indent="0" lvl="7" marL="0" marR="0" rtl="0" algn="r">
              <a:lnSpc>
                <a:spcPct val="100000"/>
              </a:lnSpc>
              <a:spcBef>
                <a:spcPts val="0"/>
              </a:spcBef>
              <a:spcAft>
                <a:spcPts val="0"/>
              </a:spcAft>
              <a:buClr>
                <a:srgbClr val="888888"/>
              </a:buClr>
              <a:buSzPts val="900"/>
              <a:buFont typeface="Arial"/>
              <a:buNone/>
              <a:defRPr b="0" i="0" sz="900" u="none" cap="none" strike="noStrike">
                <a:solidFill>
                  <a:srgbClr val="888888"/>
                </a:solidFill>
                <a:latin typeface="Calibri"/>
                <a:ea typeface="Calibri"/>
                <a:cs typeface="Calibri"/>
                <a:sym typeface="Calibri"/>
              </a:defRPr>
            </a:lvl8pPr>
            <a:lvl9pPr indent="0" lvl="8" marL="0" marR="0" rtl="0" algn="r">
              <a:lnSpc>
                <a:spcPct val="100000"/>
              </a:lnSpc>
              <a:spcBef>
                <a:spcPts val="0"/>
              </a:spcBef>
              <a:spcAft>
                <a:spcPts val="0"/>
              </a:spcAft>
              <a:buClr>
                <a:srgbClr val="888888"/>
              </a:buClr>
              <a:buSzPts val="900"/>
              <a:buFont typeface="Arial"/>
              <a:buNone/>
              <a:defRPr b="0" i="0" sz="9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39" name="Shape 39"/>
        <p:cNvGrpSpPr/>
        <p:nvPr/>
      </p:nvGrpSpPr>
      <p:grpSpPr>
        <a:xfrm>
          <a:off x="0" y="0"/>
          <a:ext cx="0" cy="0"/>
          <a:chOff x="0" y="0"/>
          <a:chExt cx="0" cy="0"/>
        </a:xfrm>
      </p:grpSpPr>
      <p:sp>
        <p:nvSpPr>
          <p:cNvPr id="40" name="Google Shape;40;p33"/>
          <p:cNvSpPr txBox="1"/>
          <p:nvPr>
            <p:ph type="title"/>
          </p:nvPr>
        </p:nvSpPr>
        <p:spPr>
          <a:xfrm>
            <a:off x="629841" y="457200"/>
            <a:ext cx="2949178" cy="1600200"/>
          </a:xfrm>
          <a:prstGeom prst="rect">
            <a:avLst/>
          </a:prstGeom>
          <a:noFill/>
          <a:ln>
            <a:noFill/>
          </a:ln>
        </p:spPr>
        <p:txBody>
          <a:bodyPr anchorCtr="0" anchor="b" bIns="91425" lIns="91425" spcFirstLastPara="1" rIns="91425" wrap="square" tIns="91425">
            <a:noAutofit/>
          </a:bodyPr>
          <a:lstStyle>
            <a:lvl1pPr lvl="0" marR="0" rtl="0" algn="l">
              <a:lnSpc>
                <a:spcPct val="90000"/>
              </a:lnSpc>
              <a:spcBef>
                <a:spcPts val="0"/>
              </a:spcBef>
              <a:spcAft>
                <a:spcPts val="0"/>
              </a:spcAft>
              <a:buClr>
                <a:schemeClr val="dk1"/>
              </a:buClr>
              <a:buSzPts val="3200"/>
              <a:buFont typeface="Calibri"/>
              <a:buNone/>
              <a:defRPr b="0" i="0" sz="24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35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35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35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35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35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35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35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350" u="none" cap="none" strike="noStrike">
                <a:solidFill>
                  <a:srgbClr val="000000"/>
                </a:solidFill>
                <a:latin typeface="Arial"/>
                <a:ea typeface="Arial"/>
                <a:cs typeface="Arial"/>
                <a:sym typeface="Arial"/>
              </a:defRPr>
            </a:lvl9pPr>
          </a:lstStyle>
          <a:p/>
        </p:txBody>
      </p:sp>
      <p:sp>
        <p:nvSpPr>
          <p:cNvPr id="41" name="Google Shape;41;p33"/>
          <p:cNvSpPr txBox="1"/>
          <p:nvPr>
            <p:ph idx="1" type="body"/>
          </p:nvPr>
        </p:nvSpPr>
        <p:spPr>
          <a:xfrm>
            <a:off x="3887391" y="987426"/>
            <a:ext cx="4629150" cy="4873625"/>
          </a:xfrm>
          <a:prstGeom prst="rect">
            <a:avLst/>
          </a:prstGeom>
          <a:noFill/>
          <a:ln>
            <a:noFill/>
          </a:ln>
        </p:spPr>
        <p:txBody>
          <a:bodyPr anchorCtr="0" anchor="t" bIns="91425" lIns="91425" spcFirstLastPara="1" rIns="91425" wrap="square" tIns="91425">
            <a:noAutofit/>
          </a:bodyPr>
          <a:lstStyle>
            <a:lvl1pPr indent="-431800" lvl="0" marL="457200" marR="0" rtl="0" algn="l">
              <a:lnSpc>
                <a:spcPct val="90000"/>
              </a:lnSpc>
              <a:spcBef>
                <a:spcPts val="750"/>
              </a:spcBef>
              <a:spcAft>
                <a:spcPts val="0"/>
              </a:spcAft>
              <a:buClr>
                <a:schemeClr val="dk1"/>
              </a:buClr>
              <a:buSzPts val="3200"/>
              <a:buFont typeface="Arial"/>
              <a:buChar char="•"/>
              <a:defRPr b="0" i="0" sz="2400" u="none" cap="none" strike="noStrike">
                <a:solidFill>
                  <a:schemeClr val="dk1"/>
                </a:solidFill>
                <a:latin typeface="Calibri"/>
                <a:ea typeface="Calibri"/>
                <a:cs typeface="Calibri"/>
                <a:sym typeface="Calibri"/>
              </a:defRPr>
            </a:lvl1pPr>
            <a:lvl2pPr indent="-406400" lvl="1" marL="914400" marR="0" rtl="0" algn="l">
              <a:lnSpc>
                <a:spcPct val="90000"/>
              </a:lnSpc>
              <a:spcBef>
                <a:spcPts val="375"/>
              </a:spcBef>
              <a:spcAft>
                <a:spcPts val="0"/>
              </a:spcAft>
              <a:buClr>
                <a:schemeClr val="dk1"/>
              </a:buClr>
              <a:buSzPts val="2800"/>
              <a:buFont typeface="Arial"/>
              <a:buChar char="•"/>
              <a:defRPr b="0" i="0" sz="2100" u="none" cap="none" strike="noStrike">
                <a:solidFill>
                  <a:schemeClr val="dk1"/>
                </a:solidFill>
                <a:latin typeface="Calibri"/>
                <a:ea typeface="Calibri"/>
                <a:cs typeface="Calibri"/>
                <a:sym typeface="Calibri"/>
              </a:defRPr>
            </a:lvl2pPr>
            <a:lvl3pPr indent="-381000" lvl="2" marL="1371600" marR="0" rtl="0" algn="l">
              <a:lnSpc>
                <a:spcPct val="90000"/>
              </a:lnSpc>
              <a:spcBef>
                <a:spcPts val="375"/>
              </a:spcBef>
              <a:spcAft>
                <a:spcPts val="0"/>
              </a:spcAft>
              <a:buClr>
                <a:schemeClr val="dk1"/>
              </a:buClr>
              <a:buSzPts val="2400"/>
              <a:buFont typeface="Arial"/>
              <a:buChar char="•"/>
              <a:defRPr b="0" i="0" sz="1800" u="none" cap="none" strike="noStrike">
                <a:solidFill>
                  <a:schemeClr val="dk1"/>
                </a:solidFill>
                <a:latin typeface="Calibri"/>
                <a:ea typeface="Calibri"/>
                <a:cs typeface="Calibri"/>
                <a:sym typeface="Calibri"/>
              </a:defRPr>
            </a:lvl3pPr>
            <a:lvl4pPr indent="-355600" lvl="3" marL="1828800" marR="0" rtl="0" algn="l">
              <a:lnSpc>
                <a:spcPct val="90000"/>
              </a:lnSpc>
              <a:spcBef>
                <a:spcPts val="375"/>
              </a:spcBef>
              <a:spcAft>
                <a:spcPts val="0"/>
              </a:spcAft>
              <a:buClr>
                <a:schemeClr val="dk1"/>
              </a:buClr>
              <a:buSzPts val="2000"/>
              <a:buFont typeface="Arial"/>
              <a:buChar char="•"/>
              <a:defRPr b="0" i="0" sz="1500" u="none" cap="none" strike="noStrike">
                <a:solidFill>
                  <a:schemeClr val="dk1"/>
                </a:solidFill>
                <a:latin typeface="Calibri"/>
                <a:ea typeface="Calibri"/>
                <a:cs typeface="Calibri"/>
                <a:sym typeface="Calibri"/>
              </a:defRPr>
            </a:lvl4pPr>
            <a:lvl5pPr indent="-355600" lvl="4" marL="2286000" marR="0" rtl="0" algn="l">
              <a:lnSpc>
                <a:spcPct val="90000"/>
              </a:lnSpc>
              <a:spcBef>
                <a:spcPts val="375"/>
              </a:spcBef>
              <a:spcAft>
                <a:spcPts val="0"/>
              </a:spcAft>
              <a:buClr>
                <a:schemeClr val="dk1"/>
              </a:buClr>
              <a:buSzPts val="2000"/>
              <a:buFont typeface="Arial"/>
              <a:buChar char="•"/>
              <a:defRPr b="0" i="0" sz="1500" u="none" cap="none" strike="noStrike">
                <a:solidFill>
                  <a:schemeClr val="dk1"/>
                </a:solidFill>
                <a:latin typeface="Calibri"/>
                <a:ea typeface="Calibri"/>
                <a:cs typeface="Calibri"/>
                <a:sym typeface="Calibri"/>
              </a:defRPr>
            </a:lvl5pPr>
            <a:lvl6pPr indent="-355600" lvl="5" marL="2743200" marR="0" rtl="0" algn="l">
              <a:lnSpc>
                <a:spcPct val="90000"/>
              </a:lnSpc>
              <a:spcBef>
                <a:spcPts val="375"/>
              </a:spcBef>
              <a:spcAft>
                <a:spcPts val="0"/>
              </a:spcAft>
              <a:buClr>
                <a:schemeClr val="dk1"/>
              </a:buClr>
              <a:buSzPts val="2000"/>
              <a:buFont typeface="Arial"/>
              <a:buChar char="•"/>
              <a:defRPr b="0" i="0" sz="1500" u="none" cap="none" strike="noStrike">
                <a:solidFill>
                  <a:schemeClr val="dk1"/>
                </a:solidFill>
                <a:latin typeface="Calibri"/>
                <a:ea typeface="Calibri"/>
                <a:cs typeface="Calibri"/>
                <a:sym typeface="Calibri"/>
              </a:defRPr>
            </a:lvl6pPr>
            <a:lvl7pPr indent="-355600" lvl="6" marL="3200400" marR="0" rtl="0" algn="l">
              <a:lnSpc>
                <a:spcPct val="90000"/>
              </a:lnSpc>
              <a:spcBef>
                <a:spcPts val="375"/>
              </a:spcBef>
              <a:spcAft>
                <a:spcPts val="0"/>
              </a:spcAft>
              <a:buClr>
                <a:schemeClr val="dk1"/>
              </a:buClr>
              <a:buSzPts val="2000"/>
              <a:buFont typeface="Arial"/>
              <a:buChar char="•"/>
              <a:defRPr b="0" i="0" sz="1500" u="none" cap="none" strike="noStrike">
                <a:solidFill>
                  <a:schemeClr val="dk1"/>
                </a:solidFill>
                <a:latin typeface="Calibri"/>
                <a:ea typeface="Calibri"/>
                <a:cs typeface="Calibri"/>
                <a:sym typeface="Calibri"/>
              </a:defRPr>
            </a:lvl7pPr>
            <a:lvl8pPr indent="-355600" lvl="7" marL="3657600" marR="0" rtl="0" algn="l">
              <a:lnSpc>
                <a:spcPct val="90000"/>
              </a:lnSpc>
              <a:spcBef>
                <a:spcPts val="375"/>
              </a:spcBef>
              <a:spcAft>
                <a:spcPts val="0"/>
              </a:spcAft>
              <a:buClr>
                <a:schemeClr val="dk1"/>
              </a:buClr>
              <a:buSzPts val="2000"/>
              <a:buFont typeface="Arial"/>
              <a:buChar char="•"/>
              <a:defRPr b="0" i="0" sz="1500" u="none" cap="none" strike="noStrike">
                <a:solidFill>
                  <a:schemeClr val="dk1"/>
                </a:solidFill>
                <a:latin typeface="Calibri"/>
                <a:ea typeface="Calibri"/>
                <a:cs typeface="Calibri"/>
                <a:sym typeface="Calibri"/>
              </a:defRPr>
            </a:lvl8pPr>
            <a:lvl9pPr indent="-355600" lvl="8" marL="4114800" marR="0" rtl="0" algn="l">
              <a:lnSpc>
                <a:spcPct val="90000"/>
              </a:lnSpc>
              <a:spcBef>
                <a:spcPts val="375"/>
              </a:spcBef>
              <a:spcAft>
                <a:spcPts val="0"/>
              </a:spcAft>
              <a:buClr>
                <a:schemeClr val="dk1"/>
              </a:buClr>
              <a:buSzPts val="2000"/>
              <a:buFont typeface="Arial"/>
              <a:buChar char="•"/>
              <a:defRPr b="0" i="0" sz="1500" u="none" cap="none" strike="noStrike">
                <a:solidFill>
                  <a:schemeClr val="dk1"/>
                </a:solidFill>
                <a:latin typeface="Calibri"/>
                <a:ea typeface="Calibri"/>
                <a:cs typeface="Calibri"/>
                <a:sym typeface="Calibri"/>
              </a:defRPr>
            </a:lvl9pPr>
          </a:lstStyle>
          <a:p/>
        </p:txBody>
      </p:sp>
      <p:sp>
        <p:nvSpPr>
          <p:cNvPr id="42" name="Google Shape;42;p33"/>
          <p:cNvSpPr txBox="1"/>
          <p:nvPr>
            <p:ph idx="2" type="body"/>
          </p:nvPr>
        </p:nvSpPr>
        <p:spPr>
          <a:xfrm>
            <a:off x="629841" y="2057400"/>
            <a:ext cx="2949178" cy="3811588"/>
          </a:xfrm>
          <a:prstGeom prst="rect">
            <a:avLst/>
          </a:prstGeom>
          <a:noFill/>
          <a:ln>
            <a:noFill/>
          </a:ln>
        </p:spPr>
        <p:txBody>
          <a:bodyPr anchorCtr="0" anchor="t" bIns="91425" lIns="91425" spcFirstLastPara="1" rIns="91425" wrap="square" tIns="91425">
            <a:noAutofit/>
          </a:bodyPr>
          <a:lstStyle>
            <a:lvl1pPr indent="-228600" lvl="0" marL="457200" marR="0" rtl="0" algn="l">
              <a:lnSpc>
                <a:spcPct val="90000"/>
              </a:lnSpc>
              <a:spcBef>
                <a:spcPts val="750"/>
              </a:spcBef>
              <a:spcAft>
                <a:spcPts val="0"/>
              </a:spcAft>
              <a:buClr>
                <a:schemeClr val="dk1"/>
              </a:buClr>
              <a:buSzPts val="1600"/>
              <a:buFont typeface="Arial"/>
              <a:buNone/>
              <a:defRPr b="0" i="0" sz="1200" u="none" cap="none" strike="noStrike">
                <a:solidFill>
                  <a:schemeClr val="dk1"/>
                </a:solidFill>
                <a:latin typeface="Calibri"/>
                <a:ea typeface="Calibri"/>
                <a:cs typeface="Calibri"/>
                <a:sym typeface="Calibri"/>
              </a:defRPr>
            </a:lvl1pPr>
            <a:lvl2pPr indent="-228600" lvl="1" marL="914400" marR="0" rtl="0" algn="l">
              <a:lnSpc>
                <a:spcPct val="90000"/>
              </a:lnSpc>
              <a:spcBef>
                <a:spcPts val="375"/>
              </a:spcBef>
              <a:spcAft>
                <a:spcPts val="0"/>
              </a:spcAft>
              <a:buClr>
                <a:schemeClr val="dk1"/>
              </a:buClr>
              <a:buSzPts val="1400"/>
              <a:buFont typeface="Arial"/>
              <a:buNone/>
              <a:defRPr b="0" i="0" sz="1050" u="none" cap="none" strike="noStrike">
                <a:solidFill>
                  <a:schemeClr val="dk1"/>
                </a:solidFill>
                <a:latin typeface="Calibri"/>
                <a:ea typeface="Calibri"/>
                <a:cs typeface="Calibri"/>
                <a:sym typeface="Calibri"/>
              </a:defRPr>
            </a:lvl2pPr>
            <a:lvl3pPr indent="-228600" lvl="2" marL="1371600" marR="0" rtl="0" algn="l">
              <a:lnSpc>
                <a:spcPct val="90000"/>
              </a:lnSpc>
              <a:spcBef>
                <a:spcPts val="375"/>
              </a:spcBef>
              <a:spcAft>
                <a:spcPts val="0"/>
              </a:spcAft>
              <a:buClr>
                <a:schemeClr val="dk1"/>
              </a:buClr>
              <a:buSzPts val="1200"/>
              <a:buFont typeface="Arial"/>
              <a:buNone/>
              <a:defRPr b="0" i="0" sz="900" u="none" cap="none" strike="noStrike">
                <a:solidFill>
                  <a:schemeClr val="dk1"/>
                </a:solidFill>
                <a:latin typeface="Calibri"/>
                <a:ea typeface="Calibri"/>
                <a:cs typeface="Calibri"/>
                <a:sym typeface="Calibri"/>
              </a:defRPr>
            </a:lvl3pPr>
            <a:lvl4pPr indent="-228600" lvl="3" marL="1828800" marR="0" rtl="0" algn="l">
              <a:lnSpc>
                <a:spcPct val="90000"/>
              </a:lnSpc>
              <a:spcBef>
                <a:spcPts val="375"/>
              </a:spcBef>
              <a:spcAft>
                <a:spcPts val="0"/>
              </a:spcAft>
              <a:buClr>
                <a:schemeClr val="dk1"/>
              </a:buClr>
              <a:buSzPts val="1000"/>
              <a:buFont typeface="Arial"/>
              <a:buNone/>
              <a:defRPr b="0" i="0" sz="750" u="none" cap="none" strike="noStrike">
                <a:solidFill>
                  <a:schemeClr val="dk1"/>
                </a:solidFill>
                <a:latin typeface="Calibri"/>
                <a:ea typeface="Calibri"/>
                <a:cs typeface="Calibri"/>
                <a:sym typeface="Calibri"/>
              </a:defRPr>
            </a:lvl4pPr>
            <a:lvl5pPr indent="-228600" lvl="4" marL="2286000" marR="0" rtl="0" algn="l">
              <a:lnSpc>
                <a:spcPct val="90000"/>
              </a:lnSpc>
              <a:spcBef>
                <a:spcPts val="375"/>
              </a:spcBef>
              <a:spcAft>
                <a:spcPts val="0"/>
              </a:spcAft>
              <a:buClr>
                <a:schemeClr val="dk1"/>
              </a:buClr>
              <a:buSzPts val="1000"/>
              <a:buFont typeface="Arial"/>
              <a:buNone/>
              <a:defRPr b="0" i="0" sz="750" u="none" cap="none" strike="noStrike">
                <a:solidFill>
                  <a:schemeClr val="dk1"/>
                </a:solidFill>
                <a:latin typeface="Calibri"/>
                <a:ea typeface="Calibri"/>
                <a:cs typeface="Calibri"/>
                <a:sym typeface="Calibri"/>
              </a:defRPr>
            </a:lvl5pPr>
            <a:lvl6pPr indent="-228600" lvl="5" marL="2743200" marR="0" rtl="0" algn="l">
              <a:lnSpc>
                <a:spcPct val="90000"/>
              </a:lnSpc>
              <a:spcBef>
                <a:spcPts val="375"/>
              </a:spcBef>
              <a:spcAft>
                <a:spcPts val="0"/>
              </a:spcAft>
              <a:buClr>
                <a:schemeClr val="dk1"/>
              </a:buClr>
              <a:buSzPts val="1000"/>
              <a:buFont typeface="Arial"/>
              <a:buNone/>
              <a:defRPr b="0" i="0" sz="750" u="none" cap="none" strike="noStrike">
                <a:solidFill>
                  <a:schemeClr val="dk1"/>
                </a:solidFill>
                <a:latin typeface="Calibri"/>
                <a:ea typeface="Calibri"/>
                <a:cs typeface="Calibri"/>
                <a:sym typeface="Calibri"/>
              </a:defRPr>
            </a:lvl6pPr>
            <a:lvl7pPr indent="-228600" lvl="6" marL="3200400" marR="0" rtl="0" algn="l">
              <a:lnSpc>
                <a:spcPct val="90000"/>
              </a:lnSpc>
              <a:spcBef>
                <a:spcPts val="375"/>
              </a:spcBef>
              <a:spcAft>
                <a:spcPts val="0"/>
              </a:spcAft>
              <a:buClr>
                <a:schemeClr val="dk1"/>
              </a:buClr>
              <a:buSzPts val="1000"/>
              <a:buFont typeface="Arial"/>
              <a:buNone/>
              <a:defRPr b="0" i="0" sz="750" u="none" cap="none" strike="noStrike">
                <a:solidFill>
                  <a:schemeClr val="dk1"/>
                </a:solidFill>
                <a:latin typeface="Calibri"/>
                <a:ea typeface="Calibri"/>
                <a:cs typeface="Calibri"/>
                <a:sym typeface="Calibri"/>
              </a:defRPr>
            </a:lvl7pPr>
            <a:lvl8pPr indent="-228600" lvl="7" marL="3657600" marR="0" rtl="0" algn="l">
              <a:lnSpc>
                <a:spcPct val="90000"/>
              </a:lnSpc>
              <a:spcBef>
                <a:spcPts val="375"/>
              </a:spcBef>
              <a:spcAft>
                <a:spcPts val="0"/>
              </a:spcAft>
              <a:buClr>
                <a:schemeClr val="dk1"/>
              </a:buClr>
              <a:buSzPts val="1000"/>
              <a:buFont typeface="Arial"/>
              <a:buNone/>
              <a:defRPr b="0" i="0" sz="750" u="none" cap="none" strike="noStrike">
                <a:solidFill>
                  <a:schemeClr val="dk1"/>
                </a:solidFill>
                <a:latin typeface="Calibri"/>
                <a:ea typeface="Calibri"/>
                <a:cs typeface="Calibri"/>
                <a:sym typeface="Calibri"/>
              </a:defRPr>
            </a:lvl8pPr>
            <a:lvl9pPr indent="-228600" lvl="8" marL="4114800" marR="0" rtl="0" algn="l">
              <a:lnSpc>
                <a:spcPct val="90000"/>
              </a:lnSpc>
              <a:spcBef>
                <a:spcPts val="375"/>
              </a:spcBef>
              <a:spcAft>
                <a:spcPts val="0"/>
              </a:spcAft>
              <a:buClr>
                <a:schemeClr val="dk1"/>
              </a:buClr>
              <a:buSzPts val="1000"/>
              <a:buFont typeface="Arial"/>
              <a:buNone/>
              <a:defRPr b="0" i="0" sz="750" u="none" cap="none" strike="noStrike">
                <a:solidFill>
                  <a:schemeClr val="dk1"/>
                </a:solidFill>
                <a:latin typeface="Calibri"/>
                <a:ea typeface="Calibri"/>
                <a:cs typeface="Calibri"/>
                <a:sym typeface="Calibri"/>
              </a:defRPr>
            </a:lvl9pPr>
          </a:lstStyle>
          <a:p/>
        </p:txBody>
      </p:sp>
      <p:sp>
        <p:nvSpPr>
          <p:cNvPr id="43" name="Google Shape;43;p33"/>
          <p:cNvSpPr txBox="1"/>
          <p:nvPr>
            <p:ph idx="10" type="dt"/>
          </p:nvPr>
        </p:nvSpPr>
        <p:spPr>
          <a:xfrm>
            <a:off x="628650" y="6356351"/>
            <a:ext cx="2057400" cy="365125"/>
          </a:xfrm>
          <a:prstGeom prst="rect">
            <a:avLst/>
          </a:prstGeom>
          <a:noFill/>
          <a:ln>
            <a:noFill/>
          </a:ln>
        </p:spPr>
        <p:txBody>
          <a:bodyPr anchorCtr="0" anchor="ctr" bIns="91425" lIns="91425" spcFirstLastPara="1" rIns="91425" wrap="square" tIns="91425">
            <a:noAutofit/>
          </a:bodyPr>
          <a:lstStyle>
            <a:lvl1pPr lvl="0" marR="0" rtl="0" algn="l">
              <a:lnSpc>
                <a:spcPct val="100000"/>
              </a:lnSpc>
              <a:spcBef>
                <a:spcPts val="0"/>
              </a:spcBef>
              <a:spcAft>
                <a:spcPts val="0"/>
              </a:spcAft>
              <a:buClr>
                <a:srgbClr val="888888"/>
              </a:buClr>
              <a:buSzPts val="1400"/>
              <a:buFont typeface="Arial"/>
              <a:buNone/>
              <a:defRPr b="0" i="0" sz="900" u="none" cap="none" strike="noStrike">
                <a:solidFill>
                  <a:srgbClr val="888888"/>
                </a:solidFill>
                <a:latin typeface="Calibri"/>
                <a:ea typeface="Calibri"/>
                <a:cs typeface="Calibri"/>
                <a:sym typeface="Calibri"/>
              </a:defRPr>
            </a:lvl1pPr>
            <a:lvl2pPr lvl="1" marR="0" rtl="0" algn="l">
              <a:lnSpc>
                <a:spcPct val="100000"/>
              </a:lnSpc>
              <a:spcBef>
                <a:spcPts val="0"/>
              </a:spcBef>
              <a:spcAft>
                <a:spcPts val="0"/>
              </a:spcAft>
              <a:buClr>
                <a:schemeClr val="dk1"/>
              </a:buClr>
              <a:buSzPts val="1400"/>
              <a:buFont typeface="Arial"/>
              <a:buNone/>
              <a:defRPr b="0" i="0" sz="135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chemeClr val="dk1"/>
              </a:buClr>
              <a:buSzPts val="1400"/>
              <a:buFont typeface="Arial"/>
              <a:buNone/>
              <a:defRPr b="0" i="0" sz="135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chemeClr val="dk1"/>
              </a:buClr>
              <a:buSzPts val="1400"/>
              <a:buFont typeface="Arial"/>
              <a:buNone/>
              <a:defRPr b="0" i="0" sz="135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chemeClr val="dk1"/>
              </a:buClr>
              <a:buSzPts val="1400"/>
              <a:buFont typeface="Arial"/>
              <a:buNone/>
              <a:defRPr b="0" i="0" sz="135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chemeClr val="dk1"/>
              </a:buClr>
              <a:buSzPts val="1400"/>
              <a:buFont typeface="Arial"/>
              <a:buNone/>
              <a:defRPr b="0" i="0" sz="135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chemeClr val="dk1"/>
              </a:buClr>
              <a:buSzPts val="1400"/>
              <a:buFont typeface="Arial"/>
              <a:buNone/>
              <a:defRPr b="0" i="0" sz="135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chemeClr val="dk1"/>
              </a:buClr>
              <a:buSzPts val="1400"/>
              <a:buFont typeface="Arial"/>
              <a:buNone/>
              <a:defRPr b="0" i="0" sz="135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chemeClr val="dk1"/>
              </a:buClr>
              <a:buSzPts val="1400"/>
              <a:buFont typeface="Arial"/>
              <a:buNone/>
              <a:defRPr b="0" i="0" sz="1350" u="none" cap="none" strike="noStrike">
                <a:solidFill>
                  <a:schemeClr val="dk1"/>
                </a:solidFill>
                <a:latin typeface="Calibri"/>
                <a:ea typeface="Calibri"/>
                <a:cs typeface="Calibri"/>
                <a:sym typeface="Calibri"/>
              </a:defRPr>
            </a:lvl9pPr>
          </a:lstStyle>
          <a:p/>
        </p:txBody>
      </p:sp>
      <p:sp>
        <p:nvSpPr>
          <p:cNvPr id="44" name="Google Shape;44;p33"/>
          <p:cNvSpPr txBox="1"/>
          <p:nvPr>
            <p:ph idx="11" type="ftr"/>
          </p:nvPr>
        </p:nvSpPr>
        <p:spPr>
          <a:xfrm>
            <a:off x="3028950" y="6356351"/>
            <a:ext cx="3086100" cy="365125"/>
          </a:xfrm>
          <a:prstGeom prst="rect">
            <a:avLst/>
          </a:prstGeom>
          <a:noFill/>
          <a:ln>
            <a:noFill/>
          </a:ln>
        </p:spPr>
        <p:txBody>
          <a:bodyPr anchorCtr="0" anchor="ctr" bIns="91425" lIns="91425" spcFirstLastPara="1" rIns="91425" wrap="square" tIns="91425">
            <a:noAutofit/>
          </a:bodyPr>
          <a:lstStyle>
            <a:lvl1pPr lvl="0" marR="0" rtl="0" algn="ctr">
              <a:lnSpc>
                <a:spcPct val="100000"/>
              </a:lnSpc>
              <a:spcBef>
                <a:spcPts val="0"/>
              </a:spcBef>
              <a:spcAft>
                <a:spcPts val="0"/>
              </a:spcAft>
              <a:buClr>
                <a:srgbClr val="888888"/>
              </a:buClr>
              <a:buSzPts val="1400"/>
              <a:buFont typeface="Arial"/>
              <a:buNone/>
              <a:defRPr b="0" i="0" sz="900" u="none" cap="none" strike="noStrike">
                <a:solidFill>
                  <a:srgbClr val="888888"/>
                </a:solidFill>
                <a:latin typeface="Calibri"/>
                <a:ea typeface="Calibri"/>
                <a:cs typeface="Calibri"/>
                <a:sym typeface="Calibri"/>
              </a:defRPr>
            </a:lvl1pPr>
            <a:lvl2pPr lvl="1" marR="0" rtl="0" algn="l">
              <a:lnSpc>
                <a:spcPct val="100000"/>
              </a:lnSpc>
              <a:spcBef>
                <a:spcPts val="0"/>
              </a:spcBef>
              <a:spcAft>
                <a:spcPts val="0"/>
              </a:spcAft>
              <a:buClr>
                <a:schemeClr val="dk1"/>
              </a:buClr>
              <a:buSzPts val="1400"/>
              <a:buFont typeface="Arial"/>
              <a:buNone/>
              <a:defRPr b="0" i="0" sz="135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chemeClr val="dk1"/>
              </a:buClr>
              <a:buSzPts val="1400"/>
              <a:buFont typeface="Arial"/>
              <a:buNone/>
              <a:defRPr b="0" i="0" sz="135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chemeClr val="dk1"/>
              </a:buClr>
              <a:buSzPts val="1400"/>
              <a:buFont typeface="Arial"/>
              <a:buNone/>
              <a:defRPr b="0" i="0" sz="135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chemeClr val="dk1"/>
              </a:buClr>
              <a:buSzPts val="1400"/>
              <a:buFont typeface="Arial"/>
              <a:buNone/>
              <a:defRPr b="0" i="0" sz="135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chemeClr val="dk1"/>
              </a:buClr>
              <a:buSzPts val="1400"/>
              <a:buFont typeface="Arial"/>
              <a:buNone/>
              <a:defRPr b="0" i="0" sz="135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chemeClr val="dk1"/>
              </a:buClr>
              <a:buSzPts val="1400"/>
              <a:buFont typeface="Arial"/>
              <a:buNone/>
              <a:defRPr b="0" i="0" sz="135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chemeClr val="dk1"/>
              </a:buClr>
              <a:buSzPts val="1400"/>
              <a:buFont typeface="Arial"/>
              <a:buNone/>
              <a:defRPr b="0" i="0" sz="135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chemeClr val="dk1"/>
              </a:buClr>
              <a:buSzPts val="1400"/>
              <a:buFont typeface="Arial"/>
              <a:buNone/>
              <a:defRPr b="0" i="0" sz="1350" u="none" cap="none" strike="noStrike">
                <a:solidFill>
                  <a:schemeClr val="dk1"/>
                </a:solidFill>
                <a:latin typeface="Calibri"/>
                <a:ea typeface="Calibri"/>
                <a:cs typeface="Calibri"/>
                <a:sym typeface="Calibri"/>
              </a:defRPr>
            </a:lvl9pPr>
          </a:lstStyle>
          <a:p/>
        </p:txBody>
      </p:sp>
      <p:sp>
        <p:nvSpPr>
          <p:cNvPr id="45" name="Google Shape;45;p33"/>
          <p:cNvSpPr txBox="1"/>
          <p:nvPr>
            <p:ph idx="12" type="sldNum"/>
          </p:nvPr>
        </p:nvSpPr>
        <p:spPr>
          <a:xfrm>
            <a:off x="6457950" y="6356351"/>
            <a:ext cx="2057400" cy="365125"/>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888888"/>
              </a:buClr>
              <a:buSzPts val="900"/>
              <a:buFont typeface="Arial"/>
              <a:buNone/>
              <a:defRPr b="0" i="0" sz="900" u="none" cap="none" strike="noStrike">
                <a:solidFill>
                  <a:srgbClr val="888888"/>
                </a:solidFill>
                <a:latin typeface="Calibri"/>
                <a:ea typeface="Calibri"/>
                <a:cs typeface="Calibri"/>
                <a:sym typeface="Calibri"/>
              </a:defRPr>
            </a:lvl1pPr>
            <a:lvl2pPr indent="0" lvl="1" marL="0" marR="0" rtl="0" algn="r">
              <a:lnSpc>
                <a:spcPct val="100000"/>
              </a:lnSpc>
              <a:spcBef>
                <a:spcPts val="0"/>
              </a:spcBef>
              <a:spcAft>
                <a:spcPts val="0"/>
              </a:spcAft>
              <a:buClr>
                <a:srgbClr val="888888"/>
              </a:buClr>
              <a:buSzPts val="900"/>
              <a:buFont typeface="Arial"/>
              <a:buNone/>
              <a:defRPr b="0" i="0" sz="900" u="none" cap="none" strike="noStrike">
                <a:solidFill>
                  <a:srgbClr val="888888"/>
                </a:solidFill>
                <a:latin typeface="Calibri"/>
                <a:ea typeface="Calibri"/>
                <a:cs typeface="Calibri"/>
                <a:sym typeface="Calibri"/>
              </a:defRPr>
            </a:lvl2pPr>
            <a:lvl3pPr indent="0" lvl="2" marL="0" marR="0" rtl="0" algn="r">
              <a:lnSpc>
                <a:spcPct val="100000"/>
              </a:lnSpc>
              <a:spcBef>
                <a:spcPts val="0"/>
              </a:spcBef>
              <a:spcAft>
                <a:spcPts val="0"/>
              </a:spcAft>
              <a:buClr>
                <a:srgbClr val="888888"/>
              </a:buClr>
              <a:buSzPts val="900"/>
              <a:buFont typeface="Arial"/>
              <a:buNone/>
              <a:defRPr b="0" i="0" sz="900" u="none" cap="none" strike="noStrike">
                <a:solidFill>
                  <a:srgbClr val="888888"/>
                </a:solidFill>
                <a:latin typeface="Calibri"/>
                <a:ea typeface="Calibri"/>
                <a:cs typeface="Calibri"/>
                <a:sym typeface="Calibri"/>
              </a:defRPr>
            </a:lvl3pPr>
            <a:lvl4pPr indent="0" lvl="3" marL="0" marR="0" rtl="0" algn="r">
              <a:lnSpc>
                <a:spcPct val="100000"/>
              </a:lnSpc>
              <a:spcBef>
                <a:spcPts val="0"/>
              </a:spcBef>
              <a:spcAft>
                <a:spcPts val="0"/>
              </a:spcAft>
              <a:buClr>
                <a:srgbClr val="888888"/>
              </a:buClr>
              <a:buSzPts val="900"/>
              <a:buFont typeface="Arial"/>
              <a:buNone/>
              <a:defRPr b="0" i="0" sz="900" u="none" cap="none" strike="noStrike">
                <a:solidFill>
                  <a:srgbClr val="888888"/>
                </a:solidFill>
                <a:latin typeface="Calibri"/>
                <a:ea typeface="Calibri"/>
                <a:cs typeface="Calibri"/>
                <a:sym typeface="Calibri"/>
              </a:defRPr>
            </a:lvl4pPr>
            <a:lvl5pPr indent="0" lvl="4" marL="0" marR="0" rtl="0" algn="r">
              <a:lnSpc>
                <a:spcPct val="100000"/>
              </a:lnSpc>
              <a:spcBef>
                <a:spcPts val="0"/>
              </a:spcBef>
              <a:spcAft>
                <a:spcPts val="0"/>
              </a:spcAft>
              <a:buClr>
                <a:srgbClr val="888888"/>
              </a:buClr>
              <a:buSzPts val="900"/>
              <a:buFont typeface="Arial"/>
              <a:buNone/>
              <a:defRPr b="0" i="0" sz="900" u="none" cap="none" strike="noStrike">
                <a:solidFill>
                  <a:srgbClr val="888888"/>
                </a:solidFill>
                <a:latin typeface="Calibri"/>
                <a:ea typeface="Calibri"/>
                <a:cs typeface="Calibri"/>
                <a:sym typeface="Calibri"/>
              </a:defRPr>
            </a:lvl5pPr>
            <a:lvl6pPr indent="0" lvl="5" marL="0" marR="0" rtl="0" algn="r">
              <a:lnSpc>
                <a:spcPct val="100000"/>
              </a:lnSpc>
              <a:spcBef>
                <a:spcPts val="0"/>
              </a:spcBef>
              <a:spcAft>
                <a:spcPts val="0"/>
              </a:spcAft>
              <a:buClr>
                <a:srgbClr val="888888"/>
              </a:buClr>
              <a:buSzPts val="900"/>
              <a:buFont typeface="Arial"/>
              <a:buNone/>
              <a:defRPr b="0" i="0" sz="900" u="none" cap="none" strike="noStrike">
                <a:solidFill>
                  <a:srgbClr val="888888"/>
                </a:solidFill>
                <a:latin typeface="Calibri"/>
                <a:ea typeface="Calibri"/>
                <a:cs typeface="Calibri"/>
                <a:sym typeface="Calibri"/>
              </a:defRPr>
            </a:lvl6pPr>
            <a:lvl7pPr indent="0" lvl="6" marL="0" marR="0" rtl="0" algn="r">
              <a:lnSpc>
                <a:spcPct val="100000"/>
              </a:lnSpc>
              <a:spcBef>
                <a:spcPts val="0"/>
              </a:spcBef>
              <a:spcAft>
                <a:spcPts val="0"/>
              </a:spcAft>
              <a:buClr>
                <a:srgbClr val="888888"/>
              </a:buClr>
              <a:buSzPts val="900"/>
              <a:buFont typeface="Arial"/>
              <a:buNone/>
              <a:defRPr b="0" i="0" sz="900" u="none" cap="none" strike="noStrike">
                <a:solidFill>
                  <a:srgbClr val="888888"/>
                </a:solidFill>
                <a:latin typeface="Calibri"/>
                <a:ea typeface="Calibri"/>
                <a:cs typeface="Calibri"/>
                <a:sym typeface="Calibri"/>
              </a:defRPr>
            </a:lvl7pPr>
            <a:lvl8pPr indent="0" lvl="7" marL="0" marR="0" rtl="0" algn="r">
              <a:lnSpc>
                <a:spcPct val="100000"/>
              </a:lnSpc>
              <a:spcBef>
                <a:spcPts val="0"/>
              </a:spcBef>
              <a:spcAft>
                <a:spcPts val="0"/>
              </a:spcAft>
              <a:buClr>
                <a:srgbClr val="888888"/>
              </a:buClr>
              <a:buSzPts val="900"/>
              <a:buFont typeface="Arial"/>
              <a:buNone/>
              <a:defRPr b="0" i="0" sz="900" u="none" cap="none" strike="noStrike">
                <a:solidFill>
                  <a:srgbClr val="888888"/>
                </a:solidFill>
                <a:latin typeface="Calibri"/>
                <a:ea typeface="Calibri"/>
                <a:cs typeface="Calibri"/>
                <a:sym typeface="Calibri"/>
              </a:defRPr>
            </a:lvl8pPr>
            <a:lvl9pPr indent="0" lvl="8" marL="0" marR="0" rtl="0" algn="r">
              <a:lnSpc>
                <a:spcPct val="100000"/>
              </a:lnSpc>
              <a:spcBef>
                <a:spcPts val="0"/>
              </a:spcBef>
              <a:spcAft>
                <a:spcPts val="0"/>
              </a:spcAft>
              <a:buClr>
                <a:srgbClr val="888888"/>
              </a:buClr>
              <a:buSzPts val="900"/>
              <a:buFont typeface="Arial"/>
              <a:buNone/>
              <a:defRPr b="0" i="0" sz="9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image" Target="../media/image4.jpg"/><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10" Type="http://schemas.openxmlformats.org/officeDocument/2006/relationships/theme" Target="../theme/theme2.xml"/><Relationship Id="rId9" Type="http://schemas.openxmlformats.org/officeDocument/2006/relationships/slideLayout" Target="../slideLayouts/slideLayout8.xml"/><Relationship Id="rId5" Type="http://schemas.openxmlformats.org/officeDocument/2006/relationships/slideLayout" Target="../slideLayouts/slideLayout4.xml"/><Relationship Id="rId6" Type="http://schemas.openxmlformats.org/officeDocument/2006/relationships/slideLayout" Target="../slideLayouts/slideLayout5.xml"/><Relationship Id="rId7" Type="http://schemas.openxmlformats.org/officeDocument/2006/relationships/slideLayout" Target="../slideLayouts/slideLayout6.xml"/><Relationship Id="rId8" Type="http://schemas.openxmlformats.org/officeDocument/2006/relationships/slideLayout" Target="../slideLayouts/slideLayout7.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1">
            <a:alphaModFix/>
          </a:blip>
          <a:stretch>
            <a:fillRect/>
          </a:stretch>
        </a:blipFill>
      </p:bgPr>
    </p:bg>
    <p:spTree>
      <p:nvGrpSpPr>
        <p:cNvPr id="5" name="Shape 5"/>
        <p:cNvGrpSpPr/>
        <p:nvPr/>
      </p:nvGrpSpPr>
      <p:grpSpPr>
        <a:xfrm>
          <a:off x="0" y="0"/>
          <a:ext cx="0" cy="0"/>
          <a:chOff x="0" y="0"/>
          <a:chExt cx="0" cy="0"/>
        </a:xfrm>
      </p:grpSpPr>
    </p:spTree>
  </p:cSld>
  <p:clrMap accent1="accent1" accent2="accent2" accent3="accent3" accent4="accent4" accent5="accent5" accent6="accent6" bg1="lt1" bg2="dk2" tx1="dk1" tx2="lt2" folHlink="folHlink" hlink="hlink"/>
  <p:sldLayoutIdLst>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2.jpg"/><Relationship Id="rId4" Type="http://schemas.openxmlformats.org/officeDocument/2006/relationships/image" Target="../media/image5.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image" Target="../media/image7.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 Id="rId3" Type="http://schemas.openxmlformats.org/officeDocument/2006/relationships/image" Target="../media/image8.jpg"/><Relationship Id="rId4" Type="http://schemas.openxmlformats.org/officeDocument/2006/relationships/image" Target="../media/image12.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 Id="rId3" Type="http://schemas.openxmlformats.org/officeDocument/2006/relationships/image" Target="../media/image11.jpg"/><Relationship Id="rId4" Type="http://schemas.openxmlformats.org/officeDocument/2006/relationships/image" Target="../media/image13.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 Id="rId3" Type="http://schemas.openxmlformats.org/officeDocument/2006/relationships/image" Target="../media/image6.jp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 Id="rId3" Type="http://schemas.openxmlformats.org/officeDocument/2006/relationships/image" Target="../media/image10.jp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 Id="rId3" Type="http://schemas.openxmlformats.org/officeDocument/2006/relationships/image" Target="../media/image9.jp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4.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9" name="Shape 49"/>
        <p:cNvGrpSpPr/>
        <p:nvPr/>
      </p:nvGrpSpPr>
      <p:grpSpPr>
        <a:xfrm>
          <a:off x="0" y="0"/>
          <a:ext cx="0" cy="0"/>
          <a:chOff x="0" y="0"/>
          <a:chExt cx="0" cy="0"/>
        </a:xfrm>
      </p:grpSpPr>
      <p:sp>
        <p:nvSpPr>
          <p:cNvPr id="50" name="Google Shape;50;p1"/>
          <p:cNvSpPr txBox="1"/>
          <p:nvPr/>
        </p:nvSpPr>
        <p:spPr>
          <a:xfrm>
            <a:off x="685800" y="2281238"/>
            <a:ext cx="7772400" cy="2387600"/>
          </a:xfrm>
          <a:prstGeom prst="rect">
            <a:avLst/>
          </a:prstGeom>
          <a:noFill/>
          <a:ln>
            <a:noFill/>
          </a:ln>
        </p:spPr>
        <p:txBody>
          <a:bodyPr anchorCtr="0" anchor="b" bIns="45700" lIns="91425" spcFirstLastPara="1" rIns="91425" wrap="square" tIns="45700">
            <a:normAutofit/>
          </a:bodyPr>
          <a:lstStyle/>
          <a:p>
            <a:pPr indent="0" lvl="0" marL="0" marR="0" rtl="0" algn="ctr">
              <a:lnSpc>
                <a:spcPct val="90000"/>
              </a:lnSpc>
              <a:spcBef>
                <a:spcPts val="0"/>
              </a:spcBef>
              <a:spcAft>
                <a:spcPts val="0"/>
              </a:spcAft>
              <a:buClr>
                <a:srgbClr val="000000"/>
              </a:buClr>
              <a:buSzPts val="3000"/>
              <a:buFont typeface="Arial"/>
              <a:buNone/>
            </a:pPr>
            <a:r>
              <a:rPr b="1" lang="en-US" sz="3000">
                <a:solidFill>
                  <a:srgbClr val="CA9A1C"/>
                </a:solidFill>
              </a:rPr>
              <a:t>Διάλεξη </a:t>
            </a:r>
            <a:r>
              <a:rPr b="1" i="0" lang="en-US" sz="3000" u="none" cap="none" strike="noStrike">
                <a:solidFill>
                  <a:srgbClr val="CA9A1C"/>
                </a:solidFill>
                <a:latin typeface="Arial"/>
                <a:ea typeface="Arial"/>
                <a:cs typeface="Arial"/>
                <a:sym typeface="Arial"/>
              </a:rPr>
              <a:t>5</a:t>
            </a:r>
            <a:endParaRPr/>
          </a:p>
        </p:txBody>
      </p:sp>
      <p:sp>
        <p:nvSpPr>
          <p:cNvPr id="51" name="Google Shape;51;p1"/>
          <p:cNvSpPr txBox="1"/>
          <p:nvPr/>
        </p:nvSpPr>
        <p:spPr>
          <a:xfrm>
            <a:off x="1143000" y="4668838"/>
            <a:ext cx="6858000" cy="1655762"/>
          </a:xfrm>
          <a:prstGeom prst="rect">
            <a:avLst/>
          </a:prstGeom>
          <a:noFill/>
          <a:ln>
            <a:noFill/>
          </a:ln>
        </p:spPr>
        <p:txBody>
          <a:bodyPr anchorCtr="0" anchor="t" bIns="45700" lIns="91425" spcFirstLastPara="1" rIns="91425" wrap="square" tIns="45700">
            <a:normAutofit/>
          </a:bodyPr>
          <a:lstStyle/>
          <a:p>
            <a:pPr indent="0" lvl="0" marL="0" marR="0" rtl="0" algn="ctr">
              <a:lnSpc>
                <a:spcPct val="104545"/>
              </a:lnSpc>
              <a:spcBef>
                <a:spcPts val="0"/>
              </a:spcBef>
              <a:spcAft>
                <a:spcPts val="0"/>
              </a:spcAft>
              <a:buClr>
                <a:srgbClr val="000000"/>
              </a:buClr>
              <a:buSzPts val="4400"/>
              <a:buFont typeface="Arial"/>
              <a:buNone/>
            </a:pPr>
            <a:r>
              <a:rPr b="1" i="0" lang="en-US" sz="4400" u="none" cap="none" strike="noStrike">
                <a:solidFill>
                  <a:schemeClr val="lt1"/>
                </a:solidFill>
                <a:latin typeface="Arial"/>
                <a:ea typeface="Arial"/>
                <a:cs typeface="Arial"/>
                <a:sym typeface="Arial"/>
              </a:rPr>
              <a:t>Disability : Τραυματική εγκεφαλική κάκωση</a:t>
            </a:r>
            <a:endParaRPr b="1" i="0" sz="4400" u="none" cap="none" strike="noStrike">
              <a:solidFill>
                <a:schemeClr val="lt1"/>
              </a:solidFill>
              <a:latin typeface="Arial"/>
              <a:ea typeface="Arial"/>
              <a:cs typeface="Arial"/>
              <a:sym typeface="Arial"/>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6" name="Shape 56"/>
        <p:cNvGrpSpPr/>
        <p:nvPr/>
      </p:nvGrpSpPr>
      <p:grpSpPr>
        <a:xfrm>
          <a:off x="0" y="0"/>
          <a:ext cx="0" cy="0"/>
          <a:chOff x="0" y="0"/>
          <a:chExt cx="0" cy="0"/>
        </a:xfrm>
      </p:grpSpPr>
      <p:sp>
        <p:nvSpPr>
          <p:cNvPr id="57" name="Google Shape;57;p2"/>
          <p:cNvSpPr txBox="1"/>
          <p:nvPr>
            <p:ph idx="1" type="body"/>
          </p:nvPr>
        </p:nvSpPr>
        <p:spPr>
          <a:xfrm>
            <a:off x="628650" y="1815933"/>
            <a:ext cx="7886700" cy="4351338"/>
          </a:xfrm>
          <a:prstGeom prst="rect">
            <a:avLst/>
          </a:prstGeom>
          <a:noFill/>
          <a:ln>
            <a:noFill/>
          </a:ln>
        </p:spPr>
        <p:txBody>
          <a:bodyPr anchorCtr="0" anchor="t" bIns="45700" lIns="91425" spcFirstLastPara="1" rIns="91425" wrap="square" tIns="45700">
            <a:noAutofit/>
          </a:bodyPr>
          <a:lstStyle/>
          <a:p>
            <a:pPr indent="-406400" lvl="0" marL="457200" marR="0" rtl="0" algn="l">
              <a:lnSpc>
                <a:spcPct val="90000"/>
              </a:lnSpc>
              <a:spcBef>
                <a:spcPts val="750"/>
              </a:spcBef>
              <a:spcAft>
                <a:spcPts val="0"/>
              </a:spcAft>
              <a:buClr>
                <a:srgbClr val="000000"/>
              </a:buClr>
              <a:buSzPts val="2800"/>
              <a:buFont typeface="Noto Sans Symbols"/>
              <a:buChar char="▪"/>
            </a:pPr>
            <a:r>
              <a:rPr lang="en-US"/>
              <a:t>Θα παρουσιάσουμε τα συμπτώματα και σημεία της τραυματικής εγκεφαλικής κάκωσης.</a:t>
            </a:r>
            <a:endParaRPr/>
          </a:p>
          <a:p>
            <a:pPr indent="-406400" lvl="0" marL="457200" marR="0" rtl="0" algn="l">
              <a:lnSpc>
                <a:spcPct val="90000"/>
              </a:lnSpc>
              <a:spcBef>
                <a:spcPts val="750"/>
              </a:spcBef>
              <a:spcAft>
                <a:spcPts val="0"/>
              </a:spcAft>
              <a:buClr>
                <a:srgbClr val="000000"/>
              </a:buClr>
              <a:buSzPts val="2800"/>
              <a:buFont typeface="Noto Sans Symbols"/>
              <a:buChar char="▪"/>
            </a:pPr>
            <a:r>
              <a:rPr lang="en-US"/>
              <a:t>Θα εξηγήσουμε την παθοφυσιολογία της ΤΕΚ.</a:t>
            </a:r>
            <a:endParaRPr/>
          </a:p>
          <a:p>
            <a:pPr indent="-406400" lvl="0" marL="457200" marR="0" rtl="0" algn="l">
              <a:lnSpc>
                <a:spcPct val="90000"/>
              </a:lnSpc>
              <a:spcBef>
                <a:spcPts val="750"/>
              </a:spcBef>
              <a:spcAft>
                <a:spcPts val="0"/>
              </a:spcAft>
              <a:buClr>
                <a:srgbClr val="000000"/>
              </a:buClr>
              <a:buSzPts val="2800"/>
              <a:buFont typeface="Noto Sans Symbols"/>
              <a:buChar char="▪"/>
            </a:pPr>
            <a:r>
              <a:rPr lang="en-US"/>
              <a:t>Θα μιλήσουμε για την κινηματική της.</a:t>
            </a:r>
            <a:endParaRPr/>
          </a:p>
          <a:p>
            <a:pPr indent="-406400" lvl="0" marL="457200" marR="0" rtl="0" algn="l">
              <a:lnSpc>
                <a:spcPct val="90000"/>
              </a:lnSpc>
              <a:spcBef>
                <a:spcPts val="750"/>
              </a:spcBef>
              <a:spcAft>
                <a:spcPts val="0"/>
              </a:spcAft>
              <a:buClr>
                <a:srgbClr val="000000"/>
              </a:buClr>
              <a:buSzPts val="2800"/>
              <a:buFont typeface="Noto Sans Symbols"/>
              <a:buChar char="▪"/>
            </a:pPr>
            <a:r>
              <a:rPr lang="en-US"/>
              <a:t>Θα εξηγήσουμε την πρωτογενή και δευτερογενή βλάβη.</a:t>
            </a:r>
            <a:endParaRPr/>
          </a:p>
          <a:p>
            <a:pPr indent="-406400" lvl="0" marL="457200" marR="0" rtl="0" algn="l">
              <a:lnSpc>
                <a:spcPct val="90000"/>
              </a:lnSpc>
              <a:spcBef>
                <a:spcPts val="750"/>
              </a:spcBef>
              <a:spcAft>
                <a:spcPts val="0"/>
              </a:spcAft>
              <a:buClr>
                <a:srgbClr val="000000"/>
              </a:buClr>
              <a:buSzPts val="2800"/>
              <a:buFont typeface="Noto Sans Symbols"/>
              <a:buChar char="▪"/>
            </a:pPr>
            <a:r>
              <a:rPr lang="en-US"/>
              <a:t>Θα συζητήσουμε για την αντιμετώπιση της ΤΕΚ.</a:t>
            </a:r>
            <a:endParaRPr/>
          </a:p>
        </p:txBody>
      </p:sp>
      <p:sp>
        <p:nvSpPr>
          <p:cNvPr id="58" name="Google Shape;58;p2"/>
          <p:cNvSpPr txBox="1"/>
          <p:nvPr>
            <p:ph type="title"/>
          </p:nvPr>
        </p:nvSpPr>
        <p:spPr>
          <a:xfrm>
            <a:off x="628650" y="580287"/>
            <a:ext cx="7886700" cy="1019914"/>
          </a:xfrm>
          <a:prstGeom prst="rect">
            <a:avLst/>
          </a:prstGeom>
          <a:noFill/>
          <a:ln>
            <a:noFill/>
          </a:ln>
        </p:spPr>
        <p:txBody>
          <a:bodyPr anchorCtr="0" anchor="ctr" bIns="45700" lIns="91425" spcFirstLastPara="1" rIns="91425" wrap="square" tIns="45700">
            <a:noAutofit/>
          </a:bodyPr>
          <a:lstStyle/>
          <a:p>
            <a:pPr indent="0" lvl="0" marL="0" marR="0" rtl="0" algn="ctr">
              <a:lnSpc>
                <a:spcPct val="90000"/>
              </a:lnSpc>
              <a:spcBef>
                <a:spcPts val="0"/>
              </a:spcBef>
              <a:spcAft>
                <a:spcPts val="0"/>
              </a:spcAft>
              <a:buClr>
                <a:srgbClr val="006888"/>
              </a:buClr>
              <a:buSzPts val="3300"/>
              <a:buFont typeface="Helvetica Neue"/>
              <a:buNone/>
            </a:pPr>
            <a:r>
              <a:rPr lang="en-US"/>
              <a:t>Εκπαιδευτικά Αντικείμενα</a:t>
            </a:r>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3" name="Shape 63"/>
        <p:cNvGrpSpPr/>
        <p:nvPr/>
      </p:nvGrpSpPr>
      <p:grpSpPr>
        <a:xfrm>
          <a:off x="0" y="0"/>
          <a:ext cx="0" cy="0"/>
          <a:chOff x="0" y="0"/>
          <a:chExt cx="0" cy="0"/>
        </a:xfrm>
      </p:grpSpPr>
      <p:sp>
        <p:nvSpPr>
          <p:cNvPr id="64" name="Google Shape;64;p3"/>
          <p:cNvSpPr txBox="1"/>
          <p:nvPr>
            <p:ph type="title"/>
          </p:nvPr>
        </p:nvSpPr>
        <p:spPr>
          <a:xfrm>
            <a:off x="628650" y="814463"/>
            <a:ext cx="7886700" cy="1019914"/>
          </a:xfrm>
          <a:prstGeom prst="rect">
            <a:avLst/>
          </a:prstGeom>
          <a:noFill/>
          <a:ln>
            <a:noFill/>
          </a:ln>
        </p:spPr>
        <p:txBody>
          <a:bodyPr anchorCtr="0" anchor="ctr" bIns="45700" lIns="91425" spcFirstLastPara="1" rIns="91425" wrap="square" tIns="45700">
            <a:noAutofit/>
          </a:bodyPr>
          <a:lstStyle/>
          <a:p>
            <a:pPr indent="0" lvl="0" marL="0" marR="0" rtl="0" algn="ctr">
              <a:lnSpc>
                <a:spcPct val="90000"/>
              </a:lnSpc>
              <a:spcBef>
                <a:spcPts val="0"/>
              </a:spcBef>
              <a:spcAft>
                <a:spcPts val="0"/>
              </a:spcAft>
              <a:buClr>
                <a:srgbClr val="006888"/>
              </a:buClr>
              <a:buSzPts val="3300"/>
              <a:buFont typeface="Helvetica Neue"/>
              <a:buNone/>
            </a:pPr>
            <a:r>
              <a:rPr lang="en-US"/>
              <a:t>Τραυματική Εγκεφαλική Κάκωση – ΤΕΚ </a:t>
            </a:r>
            <a:endParaRPr/>
          </a:p>
        </p:txBody>
      </p:sp>
      <p:sp>
        <p:nvSpPr>
          <p:cNvPr id="65" name="Google Shape;65;p3"/>
          <p:cNvSpPr txBox="1"/>
          <p:nvPr>
            <p:ph idx="1" type="body"/>
          </p:nvPr>
        </p:nvSpPr>
        <p:spPr>
          <a:xfrm>
            <a:off x="628650" y="1926375"/>
            <a:ext cx="7886700" cy="4351338"/>
          </a:xfrm>
          <a:prstGeom prst="rect">
            <a:avLst/>
          </a:prstGeom>
          <a:noFill/>
          <a:ln>
            <a:noFill/>
          </a:ln>
        </p:spPr>
        <p:txBody>
          <a:bodyPr anchorCtr="0" anchor="t" bIns="45700" lIns="91425" spcFirstLastPara="1" rIns="91425" wrap="square" tIns="45700">
            <a:noAutofit/>
          </a:bodyPr>
          <a:lstStyle/>
          <a:p>
            <a:pPr indent="-406400" lvl="0" marL="457200" marR="0" rtl="0" algn="l">
              <a:lnSpc>
                <a:spcPct val="90000"/>
              </a:lnSpc>
              <a:spcBef>
                <a:spcPts val="750"/>
              </a:spcBef>
              <a:spcAft>
                <a:spcPts val="0"/>
              </a:spcAft>
              <a:buClr>
                <a:srgbClr val="000000"/>
              </a:buClr>
              <a:buSzPts val="2800"/>
              <a:buFont typeface="Noto Sans Symbols"/>
              <a:buChar char="▪"/>
            </a:pPr>
            <a:r>
              <a:rPr lang="en-US"/>
              <a:t>Η ΤΕΚ αφορά 10.000.000 ανθρώπους παγκοσμίως κάθε χρόνο (2.800.000 στις ΗΠΑ). </a:t>
            </a:r>
            <a:endParaRPr/>
          </a:p>
          <a:p>
            <a:pPr indent="-381000" lvl="1" marL="914400" rtl="0" algn="l">
              <a:lnSpc>
                <a:spcPct val="90000"/>
              </a:lnSpc>
              <a:spcBef>
                <a:spcPts val="750"/>
              </a:spcBef>
              <a:spcAft>
                <a:spcPts val="0"/>
              </a:spcAft>
              <a:buSzPts val="2400"/>
              <a:buChar char="•"/>
            </a:pPr>
            <a:r>
              <a:rPr lang="en-US" sz="2600"/>
              <a:t>Δηλαδή κάθε 21 δευτερόλεπτα συμβαίνει μια ΤΕΚ. </a:t>
            </a:r>
            <a:endParaRPr/>
          </a:p>
          <a:p>
            <a:pPr indent="-381000" lvl="1" marL="914400" rtl="0" algn="l">
              <a:lnSpc>
                <a:spcPct val="90000"/>
              </a:lnSpc>
              <a:spcBef>
                <a:spcPts val="750"/>
              </a:spcBef>
              <a:spcAft>
                <a:spcPts val="0"/>
              </a:spcAft>
              <a:buSzPts val="2400"/>
              <a:buChar char="•"/>
            </a:pPr>
            <a:r>
              <a:rPr lang="en-US" sz="2600"/>
              <a:t>Στις ΗΠΑ είναι το συχνότερο αίτιο θανάτου ή αναπηρίας στα παιδιά.</a:t>
            </a:r>
            <a:endParaRPr sz="2600"/>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0" name="Shape 70"/>
        <p:cNvGrpSpPr/>
        <p:nvPr/>
      </p:nvGrpSpPr>
      <p:grpSpPr>
        <a:xfrm>
          <a:off x="0" y="0"/>
          <a:ext cx="0" cy="0"/>
          <a:chOff x="0" y="0"/>
          <a:chExt cx="0" cy="0"/>
        </a:xfrm>
      </p:grpSpPr>
      <p:pic>
        <p:nvPicPr>
          <p:cNvPr descr="The parts labeled are brain stem, cerebellar tonsil, uncus, lateral ventricles, supratentorial mass, and tentorium cerebelli. Arrows marked 1, 2, 3, and 4 are shown from the supratentorial mass spreading inward to the other areas of the brain." id="71" name="Google Shape;71;p4"/>
          <p:cNvPicPr preferRelativeResize="0"/>
          <p:nvPr/>
        </p:nvPicPr>
        <p:blipFill rotWithShape="1">
          <a:blip r:embed="rId3">
            <a:alphaModFix/>
          </a:blip>
          <a:srcRect b="0" l="0" r="0" t="0"/>
          <a:stretch/>
        </p:blipFill>
        <p:spPr>
          <a:xfrm>
            <a:off x="2286001" y="2461153"/>
            <a:ext cx="4510270" cy="3721314"/>
          </a:xfrm>
          <a:prstGeom prst="rect">
            <a:avLst/>
          </a:prstGeom>
          <a:noFill/>
          <a:ln>
            <a:noFill/>
          </a:ln>
        </p:spPr>
      </p:pic>
      <p:sp>
        <p:nvSpPr>
          <p:cNvPr id="72" name="Google Shape;72;p4"/>
          <p:cNvSpPr txBox="1"/>
          <p:nvPr>
            <p:ph type="title"/>
          </p:nvPr>
        </p:nvSpPr>
        <p:spPr>
          <a:xfrm>
            <a:off x="628650" y="580287"/>
            <a:ext cx="7886700" cy="1019914"/>
          </a:xfrm>
          <a:prstGeom prst="rect">
            <a:avLst/>
          </a:prstGeom>
          <a:noFill/>
          <a:ln>
            <a:noFill/>
          </a:ln>
        </p:spPr>
        <p:txBody>
          <a:bodyPr anchorCtr="0" anchor="ctr" bIns="45700" lIns="91425" spcFirstLastPara="1" rIns="91425" wrap="square" tIns="45700">
            <a:noAutofit/>
          </a:bodyPr>
          <a:lstStyle/>
          <a:p>
            <a:pPr indent="0" lvl="0" marL="0" marR="0" rtl="0" algn="ctr">
              <a:lnSpc>
                <a:spcPct val="90000"/>
              </a:lnSpc>
              <a:spcBef>
                <a:spcPts val="0"/>
              </a:spcBef>
              <a:spcAft>
                <a:spcPts val="0"/>
              </a:spcAft>
              <a:buClr>
                <a:srgbClr val="006888"/>
              </a:buClr>
              <a:buSzPts val="3300"/>
              <a:buFont typeface="Helvetica Neue"/>
              <a:buNone/>
            </a:pPr>
            <a:r>
              <a:rPr lang="en-US"/>
              <a:t>Συνήθη αίτια ΤΕΚ</a:t>
            </a:r>
            <a:endParaRPr/>
          </a:p>
        </p:txBody>
      </p:sp>
      <p:sp>
        <p:nvSpPr>
          <p:cNvPr id="73" name="Google Shape;73;p4"/>
          <p:cNvSpPr txBox="1"/>
          <p:nvPr>
            <p:ph idx="1" type="body"/>
          </p:nvPr>
        </p:nvSpPr>
        <p:spPr>
          <a:xfrm>
            <a:off x="628650" y="1862985"/>
            <a:ext cx="7886700" cy="931015"/>
          </a:xfrm>
          <a:prstGeom prst="rect">
            <a:avLst/>
          </a:prstGeom>
          <a:noFill/>
          <a:ln>
            <a:noFill/>
          </a:ln>
        </p:spPr>
        <p:txBody>
          <a:bodyPr anchorCtr="0" anchor="t" bIns="45700" lIns="91425" spcFirstLastPara="1" rIns="91425" wrap="square" tIns="45700">
            <a:noAutofit/>
          </a:bodyPr>
          <a:lstStyle/>
          <a:p>
            <a:pPr indent="-406400" lvl="0" marL="457200" marR="0" rtl="0" algn="l">
              <a:lnSpc>
                <a:spcPct val="90000"/>
              </a:lnSpc>
              <a:spcBef>
                <a:spcPts val="750"/>
              </a:spcBef>
              <a:spcAft>
                <a:spcPts val="0"/>
              </a:spcAft>
              <a:buClr>
                <a:srgbClr val="000000"/>
              </a:buClr>
              <a:buSzPts val="2800"/>
              <a:buFont typeface="Noto Sans Symbols"/>
              <a:buChar char="▪"/>
            </a:pPr>
            <a:r>
              <a:rPr lang="en-US"/>
              <a:t>Ποια είναι τα συχνότερα αίτια ; </a:t>
            </a:r>
            <a:endParaRPr/>
          </a:p>
        </p:txBody>
      </p:sp>
      <p:sp>
        <p:nvSpPr>
          <p:cNvPr id="74" name="Google Shape;74;p4"/>
          <p:cNvSpPr/>
          <p:nvPr/>
        </p:nvSpPr>
        <p:spPr>
          <a:xfrm rot="-5400000">
            <a:off x="6132701" y="5418958"/>
            <a:ext cx="1513556" cy="230832"/>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0" i="0" lang="en-US" sz="900" u="none" cap="none" strike="noStrike">
                <a:solidFill>
                  <a:srgbClr val="000000"/>
                </a:solidFill>
                <a:latin typeface="Arial"/>
                <a:ea typeface="Arial"/>
                <a:cs typeface="Arial"/>
                <a:sym typeface="Arial"/>
              </a:rPr>
              <a:t>© Jones &amp; Bartlett Learning.</a:t>
            </a:r>
            <a:endParaRPr/>
          </a:p>
        </p:txBody>
      </p:sp>
      <p:pic>
        <p:nvPicPr>
          <p:cNvPr id="75" name="Google Shape;75;p4"/>
          <p:cNvPicPr preferRelativeResize="0"/>
          <p:nvPr/>
        </p:nvPicPr>
        <p:blipFill rotWithShape="1">
          <a:blip r:embed="rId4">
            <a:alphaModFix/>
          </a:blip>
          <a:srcRect b="0" l="0" r="0" t="0"/>
          <a:stretch/>
        </p:blipFill>
        <p:spPr>
          <a:xfrm>
            <a:off x="2145918" y="2461153"/>
            <a:ext cx="4861131" cy="3721314"/>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0" name="Shape 80"/>
        <p:cNvGrpSpPr/>
        <p:nvPr/>
      </p:nvGrpSpPr>
      <p:grpSpPr>
        <a:xfrm>
          <a:off x="0" y="0"/>
          <a:ext cx="0" cy="0"/>
          <a:chOff x="0" y="0"/>
          <a:chExt cx="0" cy="0"/>
        </a:xfrm>
      </p:grpSpPr>
      <p:sp>
        <p:nvSpPr>
          <p:cNvPr id="81" name="Google Shape;81;p5"/>
          <p:cNvSpPr txBox="1"/>
          <p:nvPr>
            <p:ph type="title"/>
          </p:nvPr>
        </p:nvSpPr>
        <p:spPr>
          <a:xfrm>
            <a:off x="628650" y="580287"/>
            <a:ext cx="7886700" cy="1019914"/>
          </a:xfrm>
          <a:prstGeom prst="rect">
            <a:avLst/>
          </a:prstGeom>
          <a:noFill/>
          <a:ln>
            <a:noFill/>
          </a:ln>
        </p:spPr>
        <p:txBody>
          <a:bodyPr anchorCtr="0" anchor="ctr" bIns="45700" lIns="91425" spcFirstLastPara="1" rIns="91425" wrap="square" tIns="45700">
            <a:noAutofit/>
          </a:bodyPr>
          <a:lstStyle/>
          <a:p>
            <a:pPr indent="0" lvl="0" marL="0" marR="0" rtl="0" algn="ctr">
              <a:lnSpc>
                <a:spcPct val="90000"/>
              </a:lnSpc>
              <a:spcBef>
                <a:spcPts val="0"/>
              </a:spcBef>
              <a:spcAft>
                <a:spcPts val="0"/>
              </a:spcAft>
              <a:buClr>
                <a:srgbClr val="006888"/>
              </a:buClr>
              <a:buSzPts val="3300"/>
              <a:buFont typeface="Helvetica Neue"/>
              <a:buNone/>
            </a:pPr>
            <a:r>
              <a:rPr lang="en-US"/>
              <a:t>Παρουσίαση περιστατικού:</a:t>
            </a:r>
            <a:endParaRPr/>
          </a:p>
        </p:txBody>
      </p:sp>
      <p:sp>
        <p:nvSpPr>
          <p:cNvPr id="82" name="Google Shape;82;p5"/>
          <p:cNvSpPr txBox="1"/>
          <p:nvPr>
            <p:ph idx="1" type="body"/>
          </p:nvPr>
        </p:nvSpPr>
        <p:spPr>
          <a:xfrm>
            <a:off x="115038" y="1418242"/>
            <a:ext cx="5404820" cy="4711700"/>
          </a:xfrm>
          <a:prstGeom prst="rect">
            <a:avLst/>
          </a:prstGeom>
          <a:noFill/>
          <a:ln>
            <a:noFill/>
          </a:ln>
        </p:spPr>
        <p:txBody>
          <a:bodyPr anchorCtr="0" anchor="t" bIns="45700" lIns="91425" spcFirstLastPara="1" rIns="91425" wrap="square" tIns="45700">
            <a:noAutofit/>
          </a:bodyPr>
          <a:lstStyle/>
          <a:p>
            <a:pPr indent="-406400" lvl="0" marL="457200" marR="0" rtl="0" algn="l">
              <a:lnSpc>
                <a:spcPct val="90000"/>
              </a:lnSpc>
              <a:spcBef>
                <a:spcPts val="750"/>
              </a:spcBef>
              <a:spcAft>
                <a:spcPts val="0"/>
              </a:spcAft>
              <a:buClr>
                <a:srgbClr val="000000"/>
              </a:buClr>
              <a:buSzPts val="2800"/>
              <a:buFont typeface="Noto Sans Symbols"/>
              <a:buChar char="▪"/>
            </a:pPr>
            <a:r>
              <a:rPr lang="en-US" sz="2700"/>
              <a:t>Ανταποκρίνεστε σε κλήση για νεαρό άνδρα που έκανε πατίνι (skateboard) και έπεσε χτυπώντας το κεφάλι του</a:t>
            </a:r>
            <a:endParaRPr/>
          </a:p>
          <a:p>
            <a:pPr indent="-381000" lvl="1" marL="914400" rtl="0" algn="l">
              <a:lnSpc>
                <a:spcPct val="90000"/>
              </a:lnSpc>
              <a:spcBef>
                <a:spcPts val="750"/>
              </a:spcBef>
              <a:spcAft>
                <a:spcPts val="0"/>
              </a:spcAft>
              <a:buSzPts val="2400"/>
              <a:buChar char="•"/>
            </a:pPr>
            <a:r>
              <a:rPr lang="en-US"/>
              <a:t>Η σκηνή είναι ασφαλής</a:t>
            </a:r>
            <a:endParaRPr/>
          </a:p>
          <a:p>
            <a:pPr indent="-381000" lvl="1" marL="914400" rtl="0" algn="l">
              <a:lnSpc>
                <a:spcPct val="90000"/>
              </a:lnSpc>
              <a:spcBef>
                <a:spcPts val="750"/>
              </a:spcBef>
              <a:spcAft>
                <a:spcPts val="0"/>
              </a:spcAft>
              <a:buSzPts val="2400"/>
              <a:buChar char="•"/>
            </a:pPr>
            <a:r>
              <a:rPr lang="en-US" sz="2500"/>
              <a:t>Άνδρας 22 ετών</a:t>
            </a:r>
            <a:endParaRPr/>
          </a:p>
          <a:p>
            <a:pPr indent="-381000" lvl="1" marL="914400" rtl="0" algn="l">
              <a:lnSpc>
                <a:spcPct val="90000"/>
              </a:lnSpc>
              <a:spcBef>
                <a:spcPts val="750"/>
              </a:spcBef>
              <a:spcAft>
                <a:spcPts val="0"/>
              </a:spcAft>
              <a:buSzPts val="2400"/>
              <a:buChar char="•"/>
            </a:pPr>
            <a:r>
              <a:rPr lang="en-US" sz="2500"/>
              <a:t>Έκανε φιγούρες κι έχασε την                                      ισορροπία του </a:t>
            </a:r>
            <a:endParaRPr/>
          </a:p>
          <a:p>
            <a:pPr indent="-381000" lvl="1" marL="914400" rtl="0" algn="l">
              <a:lnSpc>
                <a:spcPct val="90000"/>
              </a:lnSpc>
              <a:spcBef>
                <a:spcPts val="750"/>
              </a:spcBef>
              <a:spcAft>
                <a:spcPts val="0"/>
              </a:spcAft>
              <a:buSzPts val="2400"/>
              <a:buChar char="•"/>
            </a:pPr>
            <a:r>
              <a:rPr lang="en-US" sz="2500"/>
              <a:t>Έπεσε πρώτα με το χέρι του και                                                      μετά με το κεφάλι στο τσιμέντο</a:t>
            </a:r>
            <a:endParaRPr/>
          </a:p>
          <a:p>
            <a:pPr indent="-381000" lvl="1" marL="914400" rtl="0" algn="l">
              <a:lnSpc>
                <a:spcPct val="90000"/>
              </a:lnSpc>
              <a:spcBef>
                <a:spcPts val="750"/>
              </a:spcBef>
              <a:spcAft>
                <a:spcPts val="0"/>
              </a:spcAft>
              <a:buSzPts val="2400"/>
              <a:buChar char="•"/>
            </a:pPr>
            <a:r>
              <a:rPr lang="en-US" sz="2500"/>
              <a:t>Χωρίς κράνος</a:t>
            </a:r>
            <a:endParaRPr sz="2500"/>
          </a:p>
        </p:txBody>
      </p:sp>
      <p:pic>
        <p:nvPicPr>
          <p:cNvPr descr="Photo shows a fall accident scene in a skatepark. A male skater without helmet is shown falling and hitting the concrete ground with his hand and head." id="83" name="Google Shape;83;p5"/>
          <p:cNvPicPr preferRelativeResize="0"/>
          <p:nvPr/>
        </p:nvPicPr>
        <p:blipFill rotWithShape="1">
          <a:blip r:embed="rId3">
            <a:alphaModFix/>
          </a:blip>
          <a:srcRect b="0" l="0" r="0" t="0"/>
          <a:stretch/>
        </p:blipFill>
        <p:spPr>
          <a:xfrm>
            <a:off x="5296835" y="2170527"/>
            <a:ext cx="3650109" cy="2434927"/>
          </a:xfrm>
          <a:prstGeom prst="rect">
            <a:avLst/>
          </a:prstGeom>
          <a:noFill/>
          <a:ln>
            <a:noFill/>
          </a:ln>
        </p:spPr>
      </p:pic>
      <p:sp>
        <p:nvSpPr>
          <p:cNvPr id="84" name="Google Shape;84;p5"/>
          <p:cNvSpPr/>
          <p:nvPr/>
        </p:nvSpPr>
        <p:spPr>
          <a:xfrm>
            <a:off x="7285912" y="4605511"/>
            <a:ext cx="1661032" cy="230832"/>
          </a:xfrm>
          <a:prstGeom prst="rect">
            <a:avLst/>
          </a:prstGeom>
          <a:noFill/>
          <a:ln>
            <a:noFill/>
          </a:ln>
        </p:spPr>
        <p:txBody>
          <a:bodyPr anchorCtr="0" anchor="t" bIns="45700" lIns="91425" spcFirstLastPara="1" rIns="91425" wrap="square" tIns="45700">
            <a:spAutoFit/>
          </a:bodyPr>
          <a:lstStyle/>
          <a:p>
            <a:pPr indent="0" lvl="0" marL="0" marR="0" rtl="0" algn="r">
              <a:lnSpc>
                <a:spcPct val="100000"/>
              </a:lnSpc>
              <a:spcBef>
                <a:spcPts val="0"/>
              </a:spcBef>
              <a:spcAft>
                <a:spcPts val="0"/>
              </a:spcAft>
              <a:buNone/>
            </a:pPr>
            <a:r>
              <a:rPr b="0" i="0" lang="en-US" sz="900" u="none" cap="none" strike="noStrike">
                <a:solidFill>
                  <a:srgbClr val="000000"/>
                </a:solidFill>
                <a:latin typeface="Arial"/>
                <a:ea typeface="Arial"/>
                <a:cs typeface="Arial"/>
                <a:sym typeface="Arial"/>
              </a:rPr>
              <a:t>© Thomas Barrat/Shutterstock.</a:t>
            </a:r>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9" name="Shape 89"/>
        <p:cNvGrpSpPr/>
        <p:nvPr/>
      </p:nvGrpSpPr>
      <p:grpSpPr>
        <a:xfrm>
          <a:off x="0" y="0"/>
          <a:ext cx="0" cy="0"/>
          <a:chOff x="0" y="0"/>
          <a:chExt cx="0" cy="0"/>
        </a:xfrm>
      </p:grpSpPr>
      <p:sp>
        <p:nvSpPr>
          <p:cNvPr id="90" name="Google Shape;90;p6"/>
          <p:cNvSpPr txBox="1"/>
          <p:nvPr>
            <p:ph type="title"/>
          </p:nvPr>
        </p:nvSpPr>
        <p:spPr>
          <a:xfrm>
            <a:off x="628650" y="580287"/>
            <a:ext cx="7886700" cy="1019914"/>
          </a:xfrm>
          <a:prstGeom prst="rect">
            <a:avLst/>
          </a:prstGeom>
          <a:noFill/>
          <a:ln>
            <a:noFill/>
          </a:ln>
        </p:spPr>
        <p:txBody>
          <a:bodyPr anchorCtr="0" anchor="ctr" bIns="45700" lIns="91425" spcFirstLastPara="1" rIns="91425" wrap="square" tIns="45700">
            <a:noAutofit/>
          </a:bodyPr>
          <a:lstStyle/>
          <a:p>
            <a:pPr indent="0" lvl="0" marL="0" marR="0" rtl="0" algn="ctr">
              <a:lnSpc>
                <a:spcPct val="90000"/>
              </a:lnSpc>
              <a:spcBef>
                <a:spcPts val="0"/>
              </a:spcBef>
              <a:spcAft>
                <a:spcPts val="0"/>
              </a:spcAft>
              <a:buClr>
                <a:srgbClr val="006888"/>
              </a:buClr>
              <a:buSzPts val="3300"/>
              <a:buFont typeface="Helvetica Neue"/>
              <a:buNone/>
            </a:pPr>
            <a:r>
              <a:rPr lang="en-US"/>
              <a:t>Συζήτηση</a:t>
            </a:r>
            <a:endParaRPr/>
          </a:p>
        </p:txBody>
      </p:sp>
      <p:sp>
        <p:nvSpPr>
          <p:cNvPr id="91" name="Google Shape;91;p6"/>
          <p:cNvSpPr txBox="1"/>
          <p:nvPr>
            <p:ph idx="1" type="body"/>
          </p:nvPr>
        </p:nvSpPr>
        <p:spPr>
          <a:xfrm>
            <a:off x="628650" y="2040785"/>
            <a:ext cx="7886700" cy="4351338"/>
          </a:xfrm>
          <a:prstGeom prst="rect">
            <a:avLst/>
          </a:prstGeom>
          <a:noFill/>
          <a:ln>
            <a:noFill/>
          </a:ln>
        </p:spPr>
        <p:txBody>
          <a:bodyPr anchorCtr="0" anchor="t" bIns="45700" lIns="91425" spcFirstLastPara="1" rIns="91425" wrap="square" tIns="45700">
            <a:noAutofit/>
          </a:bodyPr>
          <a:lstStyle/>
          <a:p>
            <a:pPr indent="-406400" lvl="0" marL="457200" marR="0" rtl="0" algn="l">
              <a:lnSpc>
                <a:spcPct val="90000"/>
              </a:lnSpc>
              <a:spcBef>
                <a:spcPts val="750"/>
              </a:spcBef>
              <a:spcAft>
                <a:spcPts val="0"/>
              </a:spcAft>
              <a:buClr>
                <a:srgbClr val="000000"/>
              </a:buClr>
              <a:buSzPts val="2800"/>
              <a:buFont typeface="Noto Sans Symbols"/>
              <a:buChar char="▪"/>
            </a:pPr>
            <a:r>
              <a:rPr lang="en-US"/>
              <a:t>Τι σας ανησυχεί στην κινηματική του συγκεκριμένου συμβάντος ;</a:t>
            </a:r>
            <a:endParaRPr/>
          </a:p>
          <a:p>
            <a:pPr indent="-406400" lvl="0" marL="457200" marR="0" rtl="0" algn="l">
              <a:lnSpc>
                <a:spcPct val="90000"/>
              </a:lnSpc>
              <a:spcBef>
                <a:spcPts val="750"/>
              </a:spcBef>
              <a:spcAft>
                <a:spcPts val="0"/>
              </a:spcAft>
              <a:buClr>
                <a:srgbClr val="000000"/>
              </a:buClr>
              <a:buSzPts val="2800"/>
              <a:buFont typeface="Noto Sans Symbols"/>
              <a:buChar char="▪"/>
            </a:pPr>
            <a:r>
              <a:rPr lang="en-US"/>
              <a:t>Τι κακώσεις περιμένετε ;</a:t>
            </a:r>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6" name="Shape 96"/>
        <p:cNvGrpSpPr/>
        <p:nvPr/>
      </p:nvGrpSpPr>
      <p:grpSpPr>
        <a:xfrm>
          <a:off x="0" y="0"/>
          <a:ext cx="0" cy="0"/>
          <a:chOff x="0" y="0"/>
          <a:chExt cx="0" cy="0"/>
        </a:xfrm>
      </p:grpSpPr>
      <p:sp>
        <p:nvSpPr>
          <p:cNvPr id="97" name="Google Shape;97;p7"/>
          <p:cNvSpPr txBox="1"/>
          <p:nvPr>
            <p:ph type="title"/>
          </p:nvPr>
        </p:nvSpPr>
        <p:spPr>
          <a:xfrm>
            <a:off x="628650" y="870219"/>
            <a:ext cx="7886700" cy="1019914"/>
          </a:xfrm>
          <a:prstGeom prst="rect">
            <a:avLst/>
          </a:prstGeom>
          <a:noFill/>
          <a:ln>
            <a:noFill/>
          </a:ln>
        </p:spPr>
        <p:txBody>
          <a:bodyPr anchorCtr="0" anchor="ctr" bIns="45700" lIns="91425" spcFirstLastPara="1" rIns="91425" wrap="square" tIns="45700">
            <a:noAutofit/>
          </a:bodyPr>
          <a:lstStyle/>
          <a:p>
            <a:pPr indent="0" lvl="0" marL="0" marR="0" rtl="0" algn="ctr">
              <a:lnSpc>
                <a:spcPct val="90000"/>
              </a:lnSpc>
              <a:spcBef>
                <a:spcPts val="0"/>
              </a:spcBef>
              <a:spcAft>
                <a:spcPts val="0"/>
              </a:spcAft>
              <a:buClr>
                <a:srgbClr val="006888"/>
              </a:buClr>
              <a:buSzPts val="3300"/>
              <a:buFont typeface="Helvetica Neue"/>
              <a:buNone/>
            </a:pPr>
            <a:r>
              <a:rPr lang="en-US"/>
              <a:t>Εκτίμηση σκηνής και γενική εντύπωση</a:t>
            </a:r>
            <a:endParaRPr/>
          </a:p>
        </p:txBody>
      </p:sp>
      <p:sp>
        <p:nvSpPr>
          <p:cNvPr id="98" name="Google Shape;98;p7"/>
          <p:cNvSpPr txBox="1"/>
          <p:nvPr>
            <p:ph idx="1" type="body"/>
          </p:nvPr>
        </p:nvSpPr>
        <p:spPr>
          <a:xfrm>
            <a:off x="628650" y="2040785"/>
            <a:ext cx="7886700" cy="4351338"/>
          </a:xfrm>
          <a:prstGeom prst="rect">
            <a:avLst/>
          </a:prstGeom>
          <a:noFill/>
          <a:ln>
            <a:noFill/>
          </a:ln>
        </p:spPr>
        <p:txBody>
          <a:bodyPr anchorCtr="0" anchor="t" bIns="45700" lIns="91425" spcFirstLastPara="1" rIns="91425" wrap="square" tIns="45700">
            <a:noAutofit/>
          </a:bodyPr>
          <a:lstStyle/>
          <a:p>
            <a:pPr indent="-406400" lvl="0" marL="457200" marR="0" rtl="0" algn="l">
              <a:lnSpc>
                <a:spcPct val="90000"/>
              </a:lnSpc>
              <a:spcBef>
                <a:spcPts val="750"/>
              </a:spcBef>
              <a:spcAft>
                <a:spcPts val="0"/>
              </a:spcAft>
              <a:buClr>
                <a:srgbClr val="000000"/>
              </a:buClr>
              <a:buSzPts val="2800"/>
              <a:buFont typeface="Noto Sans Symbols"/>
              <a:buChar char="▪"/>
            </a:pPr>
            <a:r>
              <a:rPr b="1" lang="en-US"/>
              <a:t>Εκτίμηση σκηνής </a:t>
            </a:r>
            <a:r>
              <a:rPr lang="en-US"/>
              <a:t>:</a:t>
            </a:r>
            <a:endParaRPr/>
          </a:p>
          <a:p>
            <a:pPr indent="-381000" lvl="1" marL="914400" rtl="0" algn="l">
              <a:lnSpc>
                <a:spcPct val="90000"/>
              </a:lnSpc>
              <a:spcBef>
                <a:spcPts val="750"/>
              </a:spcBef>
              <a:spcAft>
                <a:spcPts val="0"/>
              </a:spcAft>
              <a:buSzPts val="2400"/>
              <a:buChar char="•"/>
            </a:pPr>
            <a:r>
              <a:rPr lang="en-US" sz="2600"/>
              <a:t>Ασφαλής</a:t>
            </a:r>
            <a:endParaRPr sz="2600"/>
          </a:p>
          <a:p>
            <a:pPr indent="-406400" lvl="0" marL="457200" marR="0" rtl="0" algn="l">
              <a:lnSpc>
                <a:spcPct val="90000"/>
              </a:lnSpc>
              <a:spcBef>
                <a:spcPts val="750"/>
              </a:spcBef>
              <a:spcAft>
                <a:spcPts val="0"/>
              </a:spcAft>
              <a:buClr>
                <a:srgbClr val="000000"/>
              </a:buClr>
              <a:buSzPts val="2800"/>
              <a:buFont typeface="Noto Sans Symbols"/>
              <a:buChar char="▪"/>
            </a:pPr>
            <a:r>
              <a:rPr b="1" lang="en-US"/>
              <a:t>Γενική εντύπωση </a:t>
            </a:r>
            <a:r>
              <a:rPr lang="en-US"/>
              <a:t>:</a:t>
            </a:r>
            <a:endParaRPr/>
          </a:p>
          <a:p>
            <a:pPr indent="-381000" lvl="1" marL="914400" rtl="0" algn="l">
              <a:lnSpc>
                <a:spcPct val="90000"/>
              </a:lnSpc>
              <a:spcBef>
                <a:spcPts val="750"/>
              </a:spcBef>
              <a:spcAft>
                <a:spcPts val="0"/>
              </a:spcAft>
              <a:buSzPts val="2400"/>
              <a:buChar char="•"/>
            </a:pPr>
            <a:r>
              <a:rPr lang="en-US" sz="2600"/>
              <a:t>Τραυματίας σε πρηνή θέση</a:t>
            </a:r>
            <a:endParaRPr sz="2600"/>
          </a:p>
          <a:p>
            <a:pPr indent="-381000" lvl="1" marL="914400" rtl="0" algn="l">
              <a:lnSpc>
                <a:spcPct val="90000"/>
              </a:lnSpc>
              <a:spcBef>
                <a:spcPts val="750"/>
              </a:spcBef>
              <a:spcAft>
                <a:spcPts val="0"/>
              </a:spcAft>
              <a:buSzPts val="2400"/>
              <a:buChar char="•"/>
            </a:pPr>
            <a:r>
              <a:rPr lang="en-US" sz="2600"/>
              <a:t>Εκδορές και αιμάτωμα στην δεξιά πλευρά της κεφαλής</a:t>
            </a:r>
            <a:endParaRPr sz="2600"/>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3" name="Shape 103"/>
        <p:cNvGrpSpPr/>
        <p:nvPr/>
      </p:nvGrpSpPr>
      <p:grpSpPr>
        <a:xfrm>
          <a:off x="0" y="0"/>
          <a:ext cx="0" cy="0"/>
          <a:chOff x="0" y="0"/>
          <a:chExt cx="0" cy="0"/>
        </a:xfrm>
      </p:grpSpPr>
      <p:sp>
        <p:nvSpPr>
          <p:cNvPr id="104" name="Google Shape;104;p8"/>
          <p:cNvSpPr txBox="1"/>
          <p:nvPr>
            <p:ph type="title"/>
          </p:nvPr>
        </p:nvSpPr>
        <p:spPr>
          <a:xfrm>
            <a:off x="628649" y="502229"/>
            <a:ext cx="7886700" cy="1019914"/>
          </a:xfrm>
          <a:prstGeom prst="rect">
            <a:avLst/>
          </a:prstGeom>
          <a:noFill/>
          <a:ln>
            <a:noFill/>
          </a:ln>
        </p:spPr>
        <p:txBody>
          <a:bodyPr anchorCtr="0" anchor="ctr" bIns="45700" lIns="91425" spcFirstLastPara="1" rIns="91425" wrap="square" tIns="45700">
            <a:noAutofit/>
          </a:bodyPr>
          <a:lstStyle/>
          <a:p>
            <a:pPr indent="0" lvl="0" marL="0" rtl="0" algn="ctr">
              <a:lnSpc>
                <a:spcPct val="90000"/>
              </a:lnSpc>
              <a:spcBef>
                <a:spcPts val="0"/>
              </a:spcBef>
              <a:spcAft>
                <a:spcPts val="0"/>
              </a:spcAft>
              <a:buClr>
                <a:srgbClr val="006888"/>
              </a:buClr>
              <a:buSzPts val="3300"/>
              <a:buFont typeface="Helvetica Neue"/>
              <a:buNone/>
            </a:pPr>
            <a:r>
              <a:rPr lang="en-US"/>
              <a:t>Πρωτοβάθμια Εκτίμηση</a:t>
            </a:r>
            <a:endParaRPr/>
          </a:p>
        </p:txBody>
      </p:sp>
      <p:sp>
        <p:nvSpPr>
          <p:cNvPr id="105" name="Google Shape;105;p8"/>
          <p:cNvSpPr txBox="1"/>
          <p:nvPr>
            <p:ph idx="1" type="body"/>
          </p:nvPr>
        </p:nvSpPr>
        <p:spPr>
          <a:xfrm>
            <a:off x="78058" y="1410630"/>
            <a:ext cx="8987883" cy="4910456"/>
          </a:xfrm>
          <a:prstGeom prst="rect">
            <a:avLst/>
          </a:prstGeom>
          <a:noFill/>
          <a:ln>
            <a:noFill/>
          </a:ln>
        </p:spPr>
        <p:txBody>
          <a:bodyPr anchorCtr="0" anchor="t" bIns="45700" lIns="91425" spcFirstLastPara="1" rIns="91425" wrap="square" tIns="45700">
            <a:noAutofit/>
          </a:bodyPr>
          <a:lstStyle/>
          <a:p>
            <a:pPr indent="-228600" lvl="0" marL="228600" rtl="0" algn="l">
              <a:lnSpc>
                <a:spcPct val="90000"/>
              </a:lnSpc>
              <a:spcBef>
                <a:spcPts val="0"/>
              </a:spcBef>
              <a:spcAft>
                <a:spcPts val="0"/>
              </a:spcAft>
              <a:buClr>
                <a:srgbClr val="7A194D"/>
              </a:buClr>
              <a:buSzPts val="2600"/>
              <a:buChar char="▪"/>
            </a:pPr>
            <a:r>
              <a:rPr lang="en-US" sz="2400"/>
              <a:t>X—Σκούρο αίμα από τη δεξιά πλευρά του κεφαλιού. Ανοιχτό κάταγμα αντιβραχίου, κοντά στον καρπό. Χωρίς ενεργητική εξωτερική αιμορραγία.</a:t>
            </a:r>
            <a:endParaRPr sz="2400"/>
          </a:p>
          <a:p>
            <a:pPr indent="-228600" lvl="0" marL="228600" rtl="0" algn="l">
              <a:lnSpc>
                <a:spcPct val="90000"/>
              </a:lnSpc>
              <a:spcBef>
                <a:spcPts val="750"/>
              </a:spcBef>
              <a:spcAft>
                <a:spcPts val="0"/>
              </a:spcAft>
              <a:buClr>
                <a:srgbClr val="7A194D"/>
              </a:buClr>
              <a:buSzPts val="2600"/>
              <a:buFont typeface="Noto Sans Symbols"/>
              <a:buChar char="▪"/>
            </a:pPr>
            <a:r>
              <a:rPr lang="en-US" sz="2400"/>
              <a:t>A—Ανοιχτός, χωρίς σημεία απόφραξης. Οι παρευρισκόμενοι έχουν προχωρήσει σε ακινητοποίηση ΑΜΣΣ με τα χέρια.</a:t>
            </a:r>
            <a:endParaRPr sz="2400"/>
          </a:p>
          <a:p>
            <a:pPr indent="-228600" lvl="0" marL="228600" rtl="0" algn="l">
              <a:lnSpc>
                <a:spcPct val="90000"/>
              </a:lnSpc>
              <a:spcBef>
                <a:spcPts val="750"/>
              </a:spcBef>
              <a:spcAft>
                <a:spcPts val="0"/>
              </a:spcAft>
              <a:buClr>
                <a:srgbClr val="7A194D"/>
              </a:buClr>
              <a:buSzPts val="2600"/>
              <a:buFont typeface="Noto Sans Symbols"/>
              <a:buChar char="▪"/>
            </a:pPr>
            <a:r>
              <a:rPr lang="en-US" sz="2400"/>
              <a:t>B—Ήπια γρήγορη αναπνοή (20 αναπνοές/min) </a:t>
            </a:r>
            <a:endParaRPr sz="2400"/>
          </a:p>
          <a:p>
            <a:pPr indent="-228600" lvl="0" marL="228600" rtl="0" algn="l">
              <a:lnSpc>
                <a:spcPct val="90000"/>
              </a:lnSpc>
              <a:spcBef>
                <a:spcPts val="750"/>
              </a:spcBef>
              <a:spcAft>
                <a:spcPts val="0"/>
              </a:spcAft>
              <a:buClr>
                <a:srgbClr val="7A194D"/>
              </a:buClr>
              <a:buSzPts val="2600"/>
              <a:buFont typeface="Noto Sans Symbols"/>
              <a:buChar char="▪"/>
            </a:pPr>
            <a:r>
              <a:rPr lang="en-US" sz="2400"/>
              <a:t>C—Το δέρμα είναι ωχρό, ζεστό και ξηρό, με ήπια ταχυκαρδία (100 σφυγμοί/min)</a:t>
            </a:r>
            <a:endParaRPr sz="2400"/>
          </a:p>
          <a:p>
            <a:pPr indent="-228600" lvl="0" marL="228600" rtl="0" algn="l">
              <a:lnSpc>
                <a:spcPct val="90000"/>
              </a:lnSpc>
              <a:spcBef>
                <a:spcPts val="750"/>
              </a:spcBef>
              <a:spcAft>
                <a:spcPts val="0"/>
              </a:spcAft>
              <a:buClr>
                <a:srgbClr val="7A194D"/>
              </a:buClr>
              <a:buSzPts val="2600"/>
              <a:buFont typeface="Noto Sans Symbols"/>
              <a:buChar char="▪"/>
            </a:pPr>
            <a:r>
              <a:rPr lang="en-US" sz="2400"/>
              <a:t>D—Ο τραυματίας ανταποκρίνεται σε λεκτικά αλλά είναι συγχητικός. Προσανατολισμένος στον τόπο, θυμάται το όνομά του αλλά δεν θυμάται οτιδήποτε γύρω από το συμβάν (χρόνο &amp; τόπο συμβάντος) </a:t>
            </a:r>
            <a:endParaRPr sz="2400"/>
          </a:p>
          <a:p>
            <a:pPr indent="-228600" lvl="0" marL="228600" rtl="0" algn="l">
              <a:lnSpc>
                <a:spcPct val="90000"/>
              </a:lnSpc>
              <a:spcBef>
                <a:spcPts val="750"/>
              </a:spcBef>
              <a:spcAft>
                <a:spcPts val="0"/>
              </a:spcAft>
              <a:buClr>
                <a:srgbClr val="7A194D"/>
              </a:buClr>
              <a:buSzPts val="2600"/>
              <a:buChar char="▪"/>
            </a:pPr>
            <a:r>
              <a:rPr lang="en-US" sz="2400"/>
              <a:t>E—Εξωτερική θερμοκρασία 25°, ο τραυματίας είναι ζεστός. Ανοικτό κάταγμα αντιβραχίου με ήπια αιμορραγία.</a:t>
            </a:r>
            <a:endParaRPr sz="2400"/>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0" name="Shape 110"/>
        <p:cNvGrpSpPr/>
        <p:nvPr/>
      </p:nvGrpSpPr>
      <p:grpSpPr>
        <a:xfrm>
          <a:off x="0" y="0"/>
          <a:ext cx="0" cy="0"/>
          <a:chOff x="0" y="0"/>
          <a:chExt cx="0" cy="0"/>
        </a:xfrm>
      </p:grpSpPr>
      <p:sp>
        <p:nvSpPr>
          <p:cNvPr id="111" name="Google Shape;111;p9"/>
          <p:cNvSpPr txBox="1"/>
          <p:nvPr>
            <p:ph type="title"/>
          </p:nvPr>
        </p:nvSpPr>
        <p:spPr>
          <a:xfrm>
            <a:off x="628650" y="580287"/>
            <a:ext cx="7886700" cy="1019914"/>
          </a:xfrm>
          <a:prstGeom prst="rect">
            <a:avLst/>
          </a:prstGeom>
          <a:noFill/>
          <a:ln>
            <a:noFill/>
          </a:ln>
        </p:spPr>
        <p:txBody>
          <a:bodyPr anchorCtr="0" anchor="ctr" bIns="45700" lIns="91425" spcFirstLastPara="1" rIns="91425" wrap="square" tIns="45700">
            <a:noAutofit/>
          </a:bodyPr>
          <a:lstStyle/>
          <a:p>
            <a:pPr indent="0" lvl="0" marL="0" marR="0" rtl="0" algn="ctr">
              <a:lnSpc>
                <a:spcPct val="90000"/>
              </a:lnSpc>
              <a:spcBef>
                <a:spcPts val="0"/>
              </a:spcBef>
              <a:spcAft>
                <a:spcPts val="0"/>
              </a:spcAft>
              <a:buClr>
                <a:srgbClr val="006888"/>
              </a:buClr>
              <a:buSzPts val="3300"/>
              <a:buFont typeface="Helvetica Neue"/>
              <a:buNone/>
            </a:pPr>
            <a:r>
              <a:rPr lang="en-US"/>
              <a:t>Συζήτηση</a:t>
            </a:r>
            <a:endParaRPr/>
          </a:p>
        </p:txBody>
      </p:sp>
      <p:sp>
        <p:nvSpPr>
          <p:cNvPr id="112" name="Google Shape;112;p9"/>
          <p:cNvSpPr txBox="1"/>
          <p:nvPr>
            <p:ph idx="1" type="body"/>
          </p:nvPr>
        </p:nvSpPr>
        <p:spPr>
          <a:xfrm>
            <a:off x="628650" y="2040785"/>
            <a:ext cx="7886700" cy="4351338"/>
          </a:xfrm>
          <a:prstGeom prst="rect">
            <a:avLst/>
          </a:prstGeom>
          <a:noFill/>
          <a:ln>
            <a:noFill/>
          </a:ln>
        </p:spPr>
        <p:txBody>
          <a:bodyPr anchorCtr="0" anchor="t" bIns="45700" lIns="91425" spcFirstLastPara="1" rIns="91425" wrap="square" tIns="45700">
            <a:noAutofit/>
          </a:bodyPr>
          <a:lstStyle/>
          <a:p>
            <a:pPr indent="-406400" lvl="0" marL="457200" marR="0" rtl="0" algn="l">
              <a:lnSpc>
                <a:spcPct val="90000"/>
              </a:lnSpc>
              <a:spcBef>
                <a:spcPts val="750"/>
              </a:spcBef>
              <a:spcAft>
                <a:spcPts val="0"/>
              </a:spcAft>
              <a:buClr>
                <a:srgbClr val="000000"/>
              </a:buClr>
              <a:buSzPts val="2800"/>
              <a:buFont typeface="Noto Sans Symbols"/>
              <a:buChar char="▪"/>
            </a:pPr>
            <a:r>
              <a:rPr lang="en-US"/>
              <a:t>Υπάρχει αιμορραγία που χρειάζεται άμεση αντιμετώπιση ; </a:t>
            </a:r>
            <a:endParaRPr/>
          </a:p>
          <a:p>
            <a:pPr indent="-406400" lvl="0" marL="457200" marR="0" rtl="0" algn="l">
              <a:lnSpc>
                <a:spcPct val="90000"/>
              </a:lnSpc>
              <a:spcBef>
                <a:spcPts val="750"/>
              </a:spcBef>
              <a:spcAft>
                <a:spcPts val="0"/>
              </a:spcAft>
              <a:buClr>
                <a:srgbClr val="000000"/>
              </a:buClr>
              <a:buSzPts val="2800"/>
              <a:buFont typeface="Noto Sans Symbols"/>
              <a:buChar char="▪"/>
            </a:pPr>
            <a:r>
              <a:rPr lang="en-US"/>
              <a:t>Χρειάζεται εξασφάλιση ο αεραγωγός ;</a:t>
            </a:r>
            <a:endParaRPr/>
          </a:p>
          <a:p>
            <a:pPr indent="-406400" lvl="0" marL="457200" marR="0" rtl="0" algn="l">
              <a:lnSpc>
                <a:spcPct val="90000"/>
              </a:lnSpc>
              <a:spcBef>
                <a:spcPts val="750"/>
              </a:spcBef>
              <a:spcAft>
                <a:spcPts val="0"/>
              </a:spcAft>
              <a:buClr>
                <a:srgbClr val="000000"/>
              </a:buClr>
              <a:buSzPts val="2800"/>
              <a:buFont typeface="Noto Sans Symbols"/>
              <a:buChar char="▪"/>
            </a:pPr>
            <a:r>
              <a:rPr lang="en-US"/>
              <a:t>Θα ακινητοποιήσετε  την ΣΣ ;</a:t>
            </a:r>
            <a:endParaRPr/>
          </a:p>
          <a:p>
            <a:pPr indent="-406400" lvl="0" marL="457200" marR="0" rtl="0" algn="l">
              <a:lnSpc>
                <a:spcPct val="90000"/>
              </a:lnSpc>
              <a:spcBef>
                <a:spcPts val="750"/>
              </a:spcBef>
              <a:spcAft>
                <a:spcPts val="0"/>
              </a:spcAft>
              <a:buClr>
                <a:srgbClr val="000000"/>
              </a:buClr>
              <a:buSzPts val="2800"/>
              <a:buFont typeface="Noto Sans Symbols"/>
              <a:buChar char="▪"/>
            </a:pPr>
            <a:r>
              <a:rPr lang="en-US"/>
              <a:t>Μπορεί να υπάρχει ΤΕΚ ;</a:t>
            </a:r>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7" name="Shape 117"/>
        <p:cNvGrpSpPr/>
        <p:nvPr/>
      </p:nvGrpSpPr>
      <p:grpSpPr>
        <a:xfrm>
          <a:off x="0" y="0"/>
          <a:ext cx="0" cy="0"/>
          <a:chOff x="0" y="0"/>
          <a:chExt cx="0" cy="0"/>
        </a:xfrm>
      </p:grpSpPr>
      <p:pic>
        <p:nvPicPr>
          <p:cNvPr descr="The areas labeled are frontal lobe, central sulcus, parietal lobe, cerebellum, pons and medulla of the brain stem, temporal lobe, and lateral sulcus. Motor and sensory are marked in the center." id="118" name="Google Shape;118;p10"/>
          <p:cNvPicPr preferRelativeResize="0"/>
          <p:nvPr/>
        </p:nvPicPr>
        <p:blipFill rotWithShape="1">
          <a:blip r:embed="rId3">
            <a:alphaModFix/>
          </a:blip>
          <a:srcRect b="0" l="0" r="0" t="0"/>
          <a:stretch/>
        </p:blipFill>
        <p:spPr>
          <a:xfrm>
            <a:off x="1948929" y="2638480"/>
            <a:ext cx="5503552" cy="3183309"/>
          </a:xfrm>
          <a:prstGeom prst="rect">
            <a:avLst/>
          </a:prstGeom>
          <a:noFill/>
          <a:ln>
            <a:noFill/>
          </a:ln>
        </p:spPr>
      </p:pic>
      <p:sp>
        <p:nvSpPr>
          <p:cNvPr id="119" name="Google Shape;119;p10"/>
          <p:cNvSpPr txBox="1"/>
          <p:nvPr>
            <p:ph type="title"/>
          </p:nvPr>
        </p:nvSpPr>
        <p:spPr>
          <a:xfrm>
            <a:off x="628650" y="580287"/>
            <a:ext cx="7886700" cy="1019914"/>
          </a:xfrm>
          <a:prstGeom prst="rect">
            <a:avLst/>
          </a:prstGeom>
          <a:noFill/>
          <a:ln>
            <a:noFill/>
          </a:ln>
        </p:spPr>
        <p:txBody>
          <a:bodyPr anchorCtr="0" anchor="ctr" bIns="45700" lIns="91425" spcFirstLastPara="1" rIns="91425" wrap="square" tIns="45700">
            <a:noAutofit/>
          </a:bodyPr>
          <a:lstStyle/>
          <a:p>
            <a:pPr indent="0" lvl="0" marL="0" marR="0" rtl="0" algn="ctr">
              <a:lnSpc>
                <a:spcPct val="90000"/>
              </a:lnSpc>
              <a:spcBef>
                <a:spcPts val="0"/>
              </a:spcBef>
              <a:spcAft>
                <a:spcPts val="0"/>
              </a:spcAft>
              <a:buClr>
                <a:srgbClr val="006888"/>
              </a:buClr>
              <a:buSzPts val="3300"/>
              <a:buFont typeface="Helvetica Neue"/>
              <a:buNone/>
            </a:pPr>
            <a:r>
              <a:rPr lang="en-US"/>
              <a:t>Παθοφυσιολογία της κάκωσης</a:t>
            </a:r>
            <a:endParaRPr/>
          </a:p>
        </p:txBody>
      </p:sp>
      <p:sp>
        <p:nvSpPr>
          <p:cNvPr id="120" name="Google Shape;120;p10"/>
          <p:cNvSpPr txBox="1"/>
          <p:nvPr>
            <p:ph idx="1" type="body"/>
          </p:nvPr>
        </p:nvSpPr>
        <p:spPr>
          <a:xfrm>
            <a:off x="673100" y="1385132"/>
            <a:ext cx="7842250" cy="1298302"/>
          </a:xfrm>
          <a:prstGeom prst="rect">
            <a:avLst/>
          </a:prstGeom>
          <a:noFill/>
          <a:ln>
            <a:noFill/>
          </a:ln>
        </p:spPr>
        <p:txBody>
          <a:bodyPr anchorCtr="0" anchor="t" bIns="45700" lIns="91425" spcFirstLastPara="1" rIns="91425" wrap="square" tIns="45700">
            <a:noAutofit/>
          </a:bodyPr>
          <a:lstStyle/>
          <a:p>
            <a:pPr indent="-406400" lvl="0" marL="457200" marR="0" rtl="0" algn="l">
              <a:lnSpc>
                <a:spcPct val="90000"/>
              </a:lnSpc>
              <a:spcBef>
                <a:spcPts val="750"/>
              </a:spcBef>
              <a:spcAft>
                <a:spcPts val="0"/>
              </a:spcAft>
              <a:buClr>
                <a:srgbClr val="000000"/>
              </a:buClr>
              <a:buSzPts val="2800"/>
              <a:buFont typeface="Noto Sans Symbols"/>
              <a:buChar char="▪"/>
            </a:pPr>
            <a:r>
              <a:rPr lang="en-US"/>
              <a:t>Γιατί η παθοφυσιολογία κάκωσης του εγκεφάλου είναι τόσο σημαντική ; </a:t>
            </a:r>
            <a:endParaRPr/>
          </a:p>
        </p:txBody>
      </p:sp>
      <p:sp>
        <p:nvSpPr>
          <p:cNvPr id="121" name="Google Shape;121;p10"/>
          <p:cNvSpPr/>
          <p:nvPr/>
        </p:nvSpPr>
        <p:spPr>
          <a:xfrm rot="-5400000">
            <a:off x="6289929" y="4257112"/>
            <a:ext cx="2713097" cy="369332"/>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0" i="0" lang="en-US" sz="900" u="none" cap="none" strike="noStrike">
                <a:solidFill>
                  <a:srgbClr val="000000"/>
                </a:solidFill>
                <a:latin typeface="Arial"/>
                <a:ea typeface="Arial"/>
                <a:cs typeface="Arial"/>
                <a:sym typeface="Arial"/>
              </a:rPr>
              <a:t>© National Association of Emergency Medical Technicians .</a:t>
            </a:r>
            <a:endParaRPr/>
          </a:p>
        </p:txBody>
      </p:sp>
      <p:pic>
        <p:nvPicPr>
          <p:cNvPr id="122" name="Google Shape;122;p10"/>
          <p:cNvPicPr preferRelativeResize="0"/>
          <p:nvPr/>
        </p:nvPicPr>
        <p:blipFill rotWithShape="1">
          <a:blip r:embed="rId4">
            <a:alphaModFix/>
          </a:blip>
          <a:srcRect b="0" l="0" r="0" t="0"/>
          <a:stretch/>
        </p:blipFill>
        <p:spPr>
          <a:xfrm>
            <a:off x="1926311" y="2403792"/>
            <a:ext cx="5535500" cy="3918582"/>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7" name="Shape 127"/>
        <p:cNvGrpSpPr/>
        <p:nvPr/>
      </p:nvGrpSpPr>
      <p:grpSpPr>
        <a:xfrm>
          <a:off x="0" y="0"/>
          <a:ext cx="0" cy="0"/>
          <a:chOff x="0" y="0"/>
          <a:chExt cx="0" cy="0"/>
        </a:xfrm>
      </p:grpSpPr>
      <p:sp>
        <p:nvSpPr>
          <p:cNvPr id="128" name="Google Shape;128;p11"/>
          <p:cNvSpPr txBox="1"/>
          <p:nvPr>
            <p:ph type="title"/>
          </p:nvPr>
        </p:nvSpPr>
        <p:spPr>
          <a:xfrm>
            <a:off x="628650" y="580287"/>
            <a:ext cx="7886700" cy="1019914"/>
          </a:xfrm>
          <a:prstGeom prst="rect">
            <a:avLst/>
          </a:prstGeom>
          <a:noFill/>
          <a:ln>
            <a:noFill/>
          </a:ln>
        </p:spPr>
        <p:txBody>
          <a:bodyPr anchorCtr="0" anchor="ctr" bIns="45700" lIns="91425" spcFirstLastPara="1" rIns="91425" wrap="square" tIns="45700">
            <a:noAutofit/>
          </a:bodyPr>
          <a:lstStyle/>
          <a:p>
            <a:pPr indent="0" lvl="0" marL="0" marR="0" rtl="0" algn="ctr">
              <a:lnSpc>
                <a:spcPct val="90000"/>
              </a:lnSpc>
              <a:spcBef>
                <a:spcPts val="0"/>
              </a:spcBef>
              <a:spcAft>
                <a:spcPts val="0"/>
              </a:spcAft>
              <a:buClr>
                <a:srgbClr val="006888"/>
              </a:buClr>
              <a:buSzPts val="3300"/>
              <a:buFont typeface="Helvetica Neue"/>
              <a:buNone/>
            </a:pPr>
            <a:r>
              <a:rPr lang="en-US"/>
              <a:t>Αιμάτωση του εγκεφάλου</a:t>
            </a:r>
            <a:br>
              <a:rPr lang="en-US"/>
            </a:br>
            <a:endParaRPr/>
          </a:p>
        </p:txBody>
      </p:sp>
      <p:sp>
        <p:nvSpPr>
          <p:cNvPr id="129" name="Google Shape;129;p11"/>
          <p:cNvSpPr txBox="1"/>
          <p:nvPr>
            <p:ph idx="1" type="body"/>
          </p:nvPr>
        </p:nvSpPr>
        <p:spPr>
          <a:xfrm>
            <a:off x="628650" y="1621064"/>
            <a:ext cx="8147050" cy="4351338"/>
          </a:xfrm>
          <a:prstGeom prst="rect">
            <a:avLst/>
          </a:prstGeom>
          <a:noFill/>
          <a:ln>
            <a:noFill/>
          </a:ln>
        </p:spPr>
        <p:txBody>
          <a:bodyPr anchorCtr="0" anchor="t" bIns="45700" lIns="91425" spcFirstLastPara="1" rIns="91425" wrap="square" tIns="45700">
            <a:noAutofit/>
          </a:bodyPr>
          <a:lstStyle/>
          <a:p>
            <a:pPr indent="-406400" lvl="0" marL="457200" marR="0" rtl="0" algn="l">
              <a:lnSpc>
                <a:spcPct val="90000"/>
              </a:lnSpc>
              <a:spcBef>
                <a:spcPts val="750"/>
              </a:spcBef>
              <a:spcAft>
                <a:spcPts val="0"/>
              </a:spcAft>
              <a:buClr>
                <a:srgbClr val="000000"/>
              </a:buClr>
              <a:buSzPts val="2800"/>
              <a:buFont typeface="Noto Sans Symbols"/>
              <a:buChar char="▪"/>
            </a:pPr>
            <a:r>
              <a:rPr lang="en-US"/>
              <a:t>Ο εγκέφαλος χρειάζεται συνεχή αιματική ροή για να παρέχει </a:t>
            </a:r>
            <a:r>
              <a:rPr b="1" lang="en-US"/>
              <a:t>οξυγόνο</a:t>
            </a:r>
            <a:r>
              <a:rPr lang="en-US"/>
              <a:t> και </a:t>
            </a:r>
            <a:r>
              <a:rPr b="1" lang="en-US"/>
              <a:t>γλυκόζη</a:t>
            </a:r>
            <a:r>
              <a:rPr lang="en-US"/>
              <a:t> στους εγκεφαλικούς νευρώνες.</a:t>
            </a:r>
            <a:endParaRPr/>
          </a:p>
          <a:p>
            <a:pPr indent="-406400" lvl="0" marL="457200" marR="0" rtl="0" algn="l">
              <a:lnSpc>
                <a:spcPct val="90000"/>
              </a:lnSpc>
              <a:spcBef>
                <a:spcPts val="750"/>
              </a:spcBef>
              <a:spcAft>
                <a:spcPts val="0"/>
              </a:spcAft>
              <a:buClr>
                <a:srgbClr val="000000"/>
              </a:buClr>
              <a:buSzPts val="2800"/>
              <a:buFont typeface="Noto Sans Symbols"/>
              <a:buChar char="▪"/>
            </a:pPr>
            <a:r>
              <a:rPr lang="en-US"/>
              <a:t>Αν μειωθεί η πίεση του ασθενή, θα μειωθεί και η πίεση άρδευσης του εγκεφάλου.</a:t>
            </a:r>
            <a:endParaRPr/>
          </a:p>
          <a:p>
            <a:pPr indent="-381000" lvl="1" marL="914400" rtl="0" algn="l">
              <a:lnSpc>
                <a:spcPct val="90000"/>
              </a:lnSpc>
              <a:spcBef>
                <a:spcPts val="750"/>
              </a:spcBef>
              <a:spcAft>
                <a:spcPts val="0"/>
              </a:spcAft>
              <a:buSzPts val="2400"/>
              <a:buChar char="•"/>
            </a:pPr>
            <a:r>
              <a:rPr lang="en-US" sz="2600"/>
              <a:t>Αυτό προκαλεί διαστολή των εγκεφαλικών αγγείων</a:t>
            </a:r>
            <a:endParaRPr/>
          </a:p>
          <a:p>
            <a:pPr indent="-381000" lvl="1" marL="914400" rtl="0" algn="l">
              <a:lnSpc>
                <a:spcPct val="90000"/>
              </a:lnSpc>
              <a:spcBef>
                <a:spcPts val="750"/>
              </a:spcBef>
              <a:spcAft>
                <a:spcPts val="0"/>
              </a:spcAft>
              <a:buSzPts val="2400"/>
              <a:buChar char="•"/>
            </a:pPr>
            <a:r>
              <a:rPr lang="en-US" sz="2600"/>
              <a:t>Η διαστολή στέλνει περισσότερο αίμα στον ήδη περιορισμένο χώρο του κρανίου.</a:t>
            </a:r>
            <a:endParaRPr sz="2600"/>
          </a:p>
          <a:p>
            <a:pPr indent="-381000" lvl="1" marL="914400" rtl="0" algn="l">
              <a:lnSpc>
                <a:spcPct val="90000"/>
              </a:lnSpc>
              <a:spcBef>
                <a:spcPts val="750"/>
              </a:spcBef>
              <a:spcAft>
                <a:spcPts val="0"/>
              </a:spcAft>
              <a:buSzPts val="2400"/>
              <a:buChar char="•"/>
            </a:pPr>
            <a:r>
              <a:rPr lang="en-US" sz="2600"/>
              <a:t>Σαν αποτέλεσμα αυξάνει η </a:t>
            </a:r>
            <a:r>
              <a:rPr b="1" lang="en-US" sz="2600"/>
              <a:t>ενδοκράνια πίεση</a:t>
            </a:r>
            <a:r>
              <a:rPr lang="en-US" sz="2600"/>
              <a:t>.</a:t>
            </a:r>
            <a:endParaRPr/>
          </a:p>
          <a:p>
            <a:pPr indent="-228600" lvl="0" marL="457200" marR="0" rtl="0" algn="l">
              <a:lnSpc>
                <a:spcPct val="90000"/>
              </a:lnSpc>
              <a:spcBef>
                <a:spcPts val="750"/>
              </a:spcBef>
              <a:spcAft>
                <a:spcPts val="0"/>
              </a:spcAft>
              <a:buClr>
                <a:srgbClr val="000000"/>
              </a:buClr>
              <a:buSzPts val="2800"/>
              <a:buFont typeface="Noto Sans Symbols"/>
              <a:buNone/>
            </a:pPr>
            <a:r>
              <a:t/>
            </a:r>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4" name="Shape 134"/>
        <p:cNvGrpSpPr/>
        <p:nvPr/>
      </p:nvGrpSpPr>
      <p:grpSpPr>
        <a:xfrm>
          <a:off x="0" y="0"/>
          <a:ext cx="0" cy="0"/>
          <a:chOff x="0" y="0"/>
          <a:chExt cx="0" cy="0"/>
        </a:xfrm>
      </p:grpSpPr>
      <p:sp>
        <p:nvSpPr>
          <p:cNvPr id="135" name="Google Shape;135;p12"/>
          <p:cNvSpPr txBox="1"/>
          <p:nvPr>
            <p:ph type="title"/>
          </p:nvPr>
        </p:nvSpPr>
        <p:spPr>
          <a:xfrm>
            <a:off x="613660" y="475356"/>
            <a:ext cx="7886700" cy="1019914"/>
          </a:xfrm>
          <a:prstGeom prst="rect">
            <a:avLst/>
          </a:prstGeom>
          <a:noFill/>
          <a:ln>
            <a:noFill/>
          </a:ln>
        </p:spPr>
        <p:txBody>
          <a:bodyPr anchorCtr="0" anchor="ctr" bIns="45700" lIns="91425" spcFirstLastPara="1" rIns="91425" wrap="square" tIns="45700">
            <a:noAutofit/>
          </a:bodyPr>
          <a:lstStyle/>
          <a:p>
            <a:pPr indent="0" lvl="0" marL="0" marR="0" rtl="0" algn="ctr">
              <a:lnSpc>
                <a:spcPct val="90000"/>
              </a:lnSpc>
              <a:spcBef>
                <a:spcPts val="0"/>
              </a:spcBef>
              <a:spcAft>
                <a:spcPts val="0"/>
              </a:spcAft>
              <a:buClr>
                <a:srgbClr val="006888"/>
              </a:buClr>
              <a:buSzPts val="3300"/>
              <a:buFont typeface="Helvetica Neue"/>
              <a:buNone/>
            </a:pPr>
            <a:r>
              <a:rPr lang="en-US"/>
              <a:t>Πίεση άρδευσης του εγκεφάλου</a:t>
            </a:r>
            <a:endParaRPr/>
          </a:p>
        </p:txBody>
      </p:sp>
      <p:pic>
        <p:nvPicPr>
          <p:cNvPr descr="The parts labeled are: dura mater: periosteal layer, meningeal layer, arachnoid mater, blood vessel, pia mater; brain: gray matter, white matter; skull; subdural space; subarchnoid space; superior sagittal sinus; falx cerebri in longitudinal fissure only." id="136" name="Google Shape;136;p12"/>
          <p:cNvPicPr preferRelativeResize="0"/>
          <p:nvPr/>
        </p:nvPicPr>
        <p:blipFill rotWithShape="1">
          <a:blip r:embed="rId3">
            <a:alphaModFix/>
          </a:blip>
          <a:srcRect b="0" l="0" r="0" t="0"/>
          <a:stretch/>
        </p:blipFill>
        <p:spPr>
          <a:xfrm>
            <a:off x="899411" y="1266063"/>
            <a:ext cx="7240248" cy="5009993"/>
          </a:xfrm>
          <a:prstGeom prst="rect">
            <a:avLst/>
          </a:prstGeom>
          <a:noFill/>
          <a:ln>
            <a:noFill/>
          </a:ln>
        </p:spPr>
      </p:pic>
      <p:sp>
        <p:nvSpPr>
          <p:cNvPr id="137" name="Google Shape;137;p12"/>
          <p:cNvSpPr/>
          <p:nvPr/>
        </p:nvSpPr>
        <p:spPr>
          <a:xfrm rot="-5400000">
            <a:off x="7146847" y="4987477"/>
            <a:ext cx="2346325" cy="230832"/>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0" i="0" lang="en-US" sz="900" u="none" cap="none" strike="noStrike">
                <a:solidFill>
                  <a:srgbClr val="000000"/>
                </a:solidFill>
                <a:latin typeface="Arial"/>
                <a:ea typeface="Arial"/>
                <a:cs typeface="Arial"/>
                <a:sym typeface="Arial"/>
              </a:rPr>
              <a:t>Courtesy of the American College of Surgeons.</a:t>
            </a:r>
            <a:endParaRPr/>
          </a:p>
        </p:txBody>
      </p:sp>
      <p:pic>
        <p:nvPicPr>
          <p:cNvPr id="138" name="Google Shape;138;p12"/>
          <p:cNvPicPr preferRelativeResize="0"/>
          <p:nvPr/>
        </p:nvPicPr>
        <p:blipFill rotWithShape="1">
          <a:blip r:embed="rId4">
            <a:alphaModFix/>
          </a:blip>
          <a:srcRect b="0" l="0" r="0" t="0"/>
          <a:stretch/>
        </p:blipFill>
        <p:spPr>
          <a:xfrm>
            <a:off x="899411" y="1266063"/>
            <a:ext cx="7522453" cy="5009992"/>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3" name="Shape 143"/>
        <p:cNvGrpSpPr/>
        <p:nvPr/>
      </p:nvGrpSpPr>
      <p:grpSpPr>
        <a:xfrm>
          <a:off x="0" y="0"/>
          <a:ext cx="0" cy="0"/>
          <a:chOff x="0" y="0"/>
          <a:chExt cx="0" cy="0"/>
        </a:xfrm>
      </p:grpSpPr>
      <p:sp>
        <p:nvSpPr>
          <p:cNvPr id="144" name="Google Shape;144;p13"/>
          <p:cNvSpPr txBox="1"/>
          <p:nvPr>
            <p:ph type="title"/>
          </p:nvPr>
        </p:nvSpPr>
        <p:spPr>
          <a:xfrm>
            <a:off x="0" y="634619"/>
            <a:ext cx="9144000" cy="1019914"/>
          </a:xfrm>
          <a:prstGeom prst="rect">
            <a:avLst/>
          </a:prstGeom>
          <a:noFill/>
          <a:ln>
            <a:noFill/>
          </a:ln>
        </p:spPr>
        <p:txBody>
          <a:bodyPr anchorCtr="0" anchor="ctr" bIns="45700" lIns="91425" spcFirstLastPara="1" rIns="91425" wrap="square" tIns="45700">
            <a:noAutofit/>
          </a:bodyPr>
          <a:lstStyle/>
          <a:p>
            <a:pPr indent="0" lvl="0" marL="0" rtl="0" algn="ctr">
              <a:lnSpc>
                <a:spcPct val="90000"/>
              </a:lnSpc>
              <a:spcBef>
                <a:spcPts val="0"/>
              </a:spcBef>
              <a:spcAft>
                <a:spcPts val="0"/>
              </a:spcAft>
              <a:buClr>
                <a:srgbClr val="006888"/>
              </a:buClr>
              <a:buSzPts val="3300"/>
              <a:buFont typeface="Helvetica Neue"/>
              <a:buNone/>
            </a:pPr>
            <a:r>
              <a:rPr lang="en-US"/>
              <a:t>Πρωτογενείς Εγκεφαλικές Βλάβες </a:t>
            </a:r>
            <a:br>
              <a:rPr lang="en-US"/>
            </a:br>
            <a:r>
              <a:rPr b="0" lang="en-US" sz="2000"/>
              <a:t>(1 of 2)</a:t>
            </a:r>
            <a:endParaRPr b="0" sz="2000"/>
          </a:p>
        </p:txBody>
      </p:sp>
      <p:sp>
        <p:nvSpPr>
          <p:cNvPr id="145" name="Google Shape;145;p13"/>
          <p:cNvSpPr txBox="1"/>
          <p:nvPr>
            <p:ph idx="1" type="body"/>
          </p:nvPr>
        </p:nvSpPr>
        <p:spPr>
          <a:xfrm>
            <a:off x="328961" y="1945889"/>
            <a:ext cx="4781550" cy="3562813"/>
          </a:xfrm>
          <a:prstGeom prst="rect">
            <a:avLst/>
          </a:prstGeom>
          <a:noFill/>
          <a:ln>
            <a:noFill/>
          </a:ln>
        </p:spPr>
        <p:txBody>
          <a:bodyPr anchorCtr="0" anchor="t" bIns="45700" lIns="91425" spcFirstLastPara="1" rIns="91425" wrap="square" tIns="45700">
            <a:noAutofit/>
          </a:bodyPr>
          <a:lstStyle/>
          <a:p>
            <a:pPr indent="-228600" lvl="0" marL="228600" rtl="0" algn="l">
              <a:lnSpc>
                <a:spcPct val="90000"/>
              </a:lnSpc>
              <a:spcBef>
                <a:spcPts val="0"/>
              </a:spcBef>
              <a:spcAft>
                <a:spcPts val="0"/>
              </a:spcAft>
              <a:buClr>
                <a:srgbClr val="7A194D"/>
              </a:buClr>
              <a:buSzPts val="2800"/>
              <a:buChar char="▪"/>
            </a:pPr>
            <a:r>
              <a:rPr lang="en-US"/>
              <a:t>Οι πρωτογενείς εγκεφαλικές βλάβες είναι αυτές που συμβαίνουν τη στιγμή του αρχικού τραύματος:</a:t>
            </a:r>
            <a:endParaRPr/>
          </a:p>
          <a:p>
            <a:pPr indent="0" lvl="0" marL="0" rtl="0" algn="l">
              <a:lnSpc>
                <a:spcPct val="90000"/>
              </a:lnSpc>
              <a:spcBef>
                <a:spcPts val="0"/>
              </a:spcBef>
              <a:spcAft>
                <a:spcPts val="0"/>
              </a:spcAft>
              <a:buClr>
                <a:srgbClr val="7A194D"/>
              </a:buClr>
              <a:buSzPts val="2800"/>
              <a:buNone/>
            </a:pPr>
            <a:r>
              <a:t/>
            </a:r>
            <a:endParaRPr/>
          </a:p>
          <a:p>
            <a:pPr indent="-228600" lvl="1" marL="685800" rtl="0" algn="l">
              <a:lnSpc>
                <a:spcPct val="90000"/>
              </a:lnSpc>
              <a:spcBef>
                <a:spcPts val="0"/>
              </a:spcBef>
              <a:spcAft>
                <a:spcPts val="0"/>
              </a:spcAft>
              <a:buClr>
                <a:srgbClr val="7A194D"/>
              </a:buClr>
              <a:buSzPts val="2400"/>
              <a:buChar char="•"/>
            </a:pPr>
            <a:r>
              <a:rPr lang="en-US"/>
              <a:t>Διάσειση</a:t>
            </a:r>
            <a:endParaRPr/>
          </a:p>
          <a:p>
            <a:pPr indent="-228600" lvl="1" marL="685800" rtl="0" algn="l">
              <a:lnSpc>
                <a:spcPct val="90000"/>
              </a:lnSpc>
              <a:spcBef>
                <a:spcPts val="0"/>
              </a:spcBef>
              <a:spcAft>
                <a:spcPts val="0"/>
              </a:spcAft>
              <a:buClr>
                <a:srgbClr val="7A194D"/>
              </a:buClr>
              <a:buSzPts val="2400"/>
              <a:buChar char="•"/>
            </a:pPr>
            <a:r>
              <a:rPr lang="en-US"/>
              <a:t>Θλάση εγκεφάλου</a:t>
            </a:r>
            <a:endParaRPr/>
          </a:p>
          <a:p>
            <a:pPr indent="-228600" lvl="1" marL="685800" rtl="0" algn="l">
              <a:lnSpc>
                <a:spcPct val="90000"/>
              </a:lnSpc>
              <a:spcBef>
                <a:spcPts val="0"/>
              </a:spcBef>
              <a:spcAft>
                <a:spcPts val="0"/>
              </a:spcAft>
              <a:buClr>
                <a:srgbClr val="7A194D"/>
              </a:buClr>
              <a:buSzPts val="2400"/>
              <a:buChar char="•"/>
            </a:pPr>
            <a:r>
              <a:rPr lang="en-US"/>
              <a:t>Ενδοκρανιακή αιμορραγία</a:t>
            </a:r>
            <a:endParaRPr/>
          </a:p>
          <a:p>
            <a:pPr indent="-228600" lvl="1" marL="685800" rtl="0" algn="l">
              <a:lnSpc>
                <a:spcPct val="90000"/>
              </a:lnSpc>
              <a:spcBef>
                <a:spcPts val="0"/>
              </a:spcBef>
              <a:spcAft>
                <a:spcPts val="0"/>
              </a:spcAft>
              <a:buClr>
                <a:srgbClr val="7A194D"/>
              </a:buClr>
              <a:buSzPts val="2400"/>
              <a:buChar char="•"/>
            </a:pPr>
            <a:r>
              <a:rPr lang="en-US"/>
              <a:t>Εγκεφαλική ρήξη</a:t>
            </a:r>
            <a:endParaRPr/>
          </a:p>
        </p:txBody>
      </p:sp>
      <p:sp>
        <p:nvSpPr>
          <p:cNvPr id="146" name="Google Shape;146;p13"/>
          <p:cNvSpPr/>
          <p:nvPr/>
        </p:nvSpPr>
        <p:spPr>
          <a:xfrm>
            <a:off x="5397674" y="5848857"/>
            <a:ext cx="1968809" cy="230832"/>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rPr b="0" i="0" lang="en-US" sz="900" u="none" cap="none" strike="noStrike">
                <a:solidFill>
                  <a:srgbClr val="000000"/>
                </a:solidFill>
                <a:latin typeface="Calibri"/>
                <a:ea typeface="Calibri"/>
                <a:cs typeface="Calibri"/>
                <a:sym typeface="Calibri"/>
              </a:rPr>
              <a:t>Courtesy of Peter T. Pons, MD, FACEP.</a:t>
            </a:r>
            <a:endParaRPr b="0" i="0" sz="1400" u="none" cap="none" strike="noStrike">
              <a:solidFill>
                <a:srgbClr val="000000"/>
              </a:solidFill>
              <a:latin typeface="Arial"/>
              <a:ea typeface="Arial"/>
              <a:cs typeface="Arial"/>
              <a:sym typeface="Arial"/>
            </a:endParaRPr>
          </a:p>
        </p:txBody>
      </p:sp>
      <p:pic>
        <p:nvPicPr>
          <p:cNvPr id="147" name="Google Shape;147;p13"/>
          <p:cNvPicPr preferRelativeResize="0"/>
          <p:nvPr/>
        </p:nvPicPr>
        <p:blipFill rotWithShape="1">
          <a:blip r:embed="rId3">
            <a:alphaModFix/>
          </a:blip>
          <a:srcRect b="0" l="0" r="0" t="0"/>
          <a:stretch/>
        </p:blipFill>
        <p:spPr>
          <a:xfrm>
            <a:off x="5397674" y="1654533"/>
            <a:ext cx="3505753" cy="4309740"/>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2" name="Shape 152"/>
        <p:cNvGrpSpPr/>
        <p:nvPr/>
      </p:nvGrpSpPr>
      <p:grpSpPr>
        <a:xfrm>
          <a:off x="0" y="0"/>
          <a:ext cx="0" cy="0"/>
          <a:chOff x="0" y="0"/>
          <a:chExt cx="0" cy="0"/>
        </a:xfrm>
      </p:grpSpPr>
      <p:sp>
        <p:nvSpPr>
          <p:cNvPr id="153" name="Google Shape;153;p14"/>
          <p:cNvSpPr txBox="1"/>
          <p:nvPr>
            <p:ph type="title"/>
          </p:nvPr>
        </p:nvSpPr>
        <p:spPr>
          <a:xfrm>
            <a:off x="0" y="597013"/>
            <a:ext cx="9144000" cy="1019914"/>
          </a:xfrm>
          <a:prstGeom prst="rect">
            <a:avLst/>
          </a:prstGeom>
          <a:noFill/>
          <a:ln>
            <a:noFill/>
          </a:ln>
        </p:spPr>
        <p:txBody>
          <a:bodyPr anchorCtr="0" anchor="ctr" bIns="45700" lIns="91425" spcFirstLastPara="1" rIns="91425" wrap="square" tIns="45700">
            <a:noAutofit/>
          </a:bodyPr>
          <a:lstStyle/>
          <a:p>
            <a:pPr indent="0" lvl="0" marL="0" rtl="0" algn="ctr">
              <a:lnSpc>
                <a:spcPct val="90000"/>
              </a:lnSpc>
              <a:spcBef>
                <a:spcPts val="0"/>
              </a:spcBef>
              <a:spcAft>
                <a:spcPts val="0"/>
              </a:spcAft>
              <a:buSzPts val="3300"/>
              <a:buNone/>
            </a:pPr>
            <a:r>
              <a:rPr lang="en-US"/>
              <a:t>Πρωτογενείς Εγκεφαλικές Βλάβες</a:t>
            </a:r>
            <a:br>
              <a:rPr lang="en-US"/>
            </a:br>
            <a:r>
              <a:rPr b="0" lang="en-US" sz="2000"/>
              <a:t>(2 of 2)</a:t>
            </a:r>
            <a:endParaRPr b="0" sz="2000"/>
          </a:p>
        </p:txBody>
      </p:sp>
      <p:sp>
        <p:nvSpPr>
          <p:cNvPr id="154" name="Google Shape;154;p14"/>
          <p:cNvSpPr txBox="1"/>
          <p:nvPr>
            <p:ph idx="1" type="body"/>
          </p:nvPr>
        </p:nvSpPr>
        <p:spPr>
          <a:xfrm>
            <a:off x="685800" y="1600200"/>
            <a:ext cx="4589981" cy="3521815"/>
          </a:xfrm>
          <a:prstGeom prst="rect">
            <a:avLst/>
          </a:prstGeom>
          <a:noFill/>
          <a:ln>
            <a:noFill/>
          </a:ln>
        </p:spPr>
        <p:txBody>
          <a:bodyPr anchorCtr="0" anchor="t" bIns="45700" lIns="91425" spcFirstLastPara="1" rIns="91425" wrap="square" tIns="45700">
            <a:noAutofit/>
          </a:bodyPr>
          <a:lstStyle/>
          <a:p>
            <a:pPr indent="-228600" lvl="0" marL="228600" rtl="0" algn="l">
              <a:lnSpc>
                <a:spcPct val="90000"/>
              </a:lnSpc>
              <a:spcBef>
                <a:spcPts val="0"/>
              </a:spcBef>
              <a:spcAft>
                <a:spcPts val="0"/>
              </a:spcAft>
              <a:buClr>
                <a:srgbClr val="7A194D"/>
              </a:buClr>
              <a:buSzPts val="2800"/>
              <a:buChar char="▪"/>
            </a:pPr>
            <a:r>
              <a:rPr lang="en-US"/>
              <a:t>Κάταγμα κρανίου:</a:t>
            </a:r>
            <a:endParaRPr/>
          </a:p>
          <a:p>
            <a:pPr indent="0" lvl="0" marL="0" rtl="0" algn="l">
              <a:lnSpc>
                <a:spcPct val="90000"/>
              </a:lnSpc>
              <a:spcBef>
                <a:spcPts val="0"/>
              </a:spcBef>
              <a:spcAft>
                <a:spcPts val="0"/>
              </a:spcAft>
              <a:buClr>
                <a:srgbClr val="7A194D"/>
              </a:buClr>
              <a:buSzPts val="2800"/>
              <a:buNone/>
            </a:pPr>
            <a:r>
              <a:t/>
            </a:r>
            <a:endParaRPr/>
          </a:p>
          <a:p>
            <a:pPr indent="-228600" lvl="1" marL="685800" rtl="0" algn="l">
              <a:lnSpc>
                <a:spcPct val="90000"/>
              </a:lnSpc>
              <a:spcBef>
                <a:spcPts val="0"/>
              </a:spcBef>
              <a:spcAft>
                <a:spcPts val="0"/>
              </a:spcAft>
              <a:buClr>
                <a:srgbClr val="7A194D"/>
              </a:buClr>
              <a:buSzPts val="2400"/>
              <a:buChar char="•"/>
            </a:pPr>
            <a:r>
              <a:rPr lang="en-US"/>
              <a:t>Τραυματισμός στο «προστατευτικό κάλυμμα» του εγκεφάλου</a:t>
            </a:r>
            <a:endParaRPr/>
          </a:p>
          <a:p>
            <a:pPr indent="-228600" lvl="1" marL="685800" rtl="0" algn="l">
              <a:lnSpc>
                <a:spcPct val="90000"/>
              </a:lnSpc>
              <a:spcBef>
                <a:spcPts val="0"/>
              </a:spcBef>
              <a:spcAft>
                <a:spcPts val="0"/>
              </a:spcAft>
              <a:buClr>
                <a:srgbClr val="7A194D"/>
              </a:buClr>
              <a:buSzPts val="2400"/>
              <a:buChar char="•"/>
            </a:pPr>
            <a:r>
              <a:rPr lang="en-US"/>
              <a:t>Υποδεικνύει σημαντική δύναμη</a:t>
            </a:r>
            <a:endParaRPr/>
          </a:p>
          <a:p>
            <a:pPr indent="-228600" lvl="1" marL="685800" rtl="0" algn="l">
              <a:lnSpc>
                <a:spcPct val="90000"/>
              </a:lnSpc>
              <a:spcBef>
                <a:spcPts val="0"/>
              </a:spcBef>
              <a:spcAft>
                <a:spcPts val="0"/>
              </a:spcAft>
              <a:buClr>
                <a:srgbClr val="7A194D"/>
              </a:buClr>
              <a:buSzPts val="2400"/>
              <a:buChar char="•"/>
            </a:pPr>
            <a:r>
              <a:rPr lang="en-US"/>
              <a:t>Υποδηλώνει τραυματισμούς στον εγκέφαλο και τη σπονδυλική στήλη</a:t>
            </a:r>
            <a:endParaRPr/>
          </a:p>
        </p:txBody>
      </p:sp>
      <p:pic>
        <p:nvPicPr>
          <p:cNvPr id="155" name="Google Shape;155;p14"/>
          <p:cNvPicPr preferRelativeResize="0"/>
          <p:nvPr/>
        </p:nvPicPr>
        <p:blipFill rotWithShape="1">
          <a:blip r:embed="rId3">
            <a:alphaModFix/>
          </a:blip>
          <a:srcRect b="0" l="0" r="0" t="0"/>
          <a:stretch/>
        </p:blipFill>
        <p:spPr>
          <a:xfrm>
            <a:off x="5332931" y="2434664"/>
            <a:ext cx="2926080" cy="2962656"/>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0" name="Shape 160"/>
        <p:cNvGrpSpPr/>
        <p:nvPr/>
      </p:nvGrpSpPr>
      <p:grpSpPr>
        <a:xfrm>
          <a:off x="0" y="0"/>
          <a:ext cx="0" cy="0"/>
          <a:chOff x="0" y="0"/>
          <a:chExt cx="0" cy="0"/>
        </a:xfrm>
      </p:grpSpPr>
      <p:sp>
        <p:nvSpPr>
          <p:cNvPr id="161" name="Google Shape;161;p15"/>
          <p:cNvSpPr txBox="1"/>
          <p:nvPr>
            <p:ph type="title"/>
          </p:nvPr>
        </p:nvSpPr>
        <p:spPr>
          <a:xfrm>
            <a:off x="0" y="743125"/>
            <a:ext cx="9054790" cy="1019914"/>
          </a:xfrm>
          <a:prstGeom prst="rect">
            <a:avLst/>
          </a:prstGeom>
          <a:noFill/>
          <a:ln>
            <a:noFill/>
          </a:ln>
        </p:spPr>
        <p:txBody>
          <a:bodyPr anchorCtr="0" anchor="ctr" bIns="45700" lIns="91425" spcFirstLastPara="1" rIns="91425" wrap="square" tIns="45700">
            <a:noAutofit/>
          </a:bodyPr>
          <a:lstStyle/>
          <a:p>
            <a:pPr indent="0" lvl="0" marL="0" rtl="0" algn="ctr">
              <a:lnSpc>
                <a:spcPct val="90000"/>
              </a:lnSpc>
              <a:spcBef>
                <a:spcPts val="0"/>
              </a:spcBef>
              <a:spcAft>
                <a:spcPts val="0"/>
              </a:spcAft>
              <a:buSzPts val="3300"/>
              <a:buNone/>
            </a:pPr>
            <a:r>
              <a:rPr lang="en-US"/>
              <a:t>Ποια είναι τα συμπτώματα της διάσεισης ? </a:t>
            </a:r>
            <a:endParaRPr/>
          </a:p>
        </p:txBody>
      </p:sp>
      <p:sp>
        <p:nvSpPr>
          <p:cNvPr id="162" name="Google Shape;162;p15"/>
          <p:cNvSpPr txBox="1"/>
          <p:nvPr>
            <p:ph idx="1" type="body"/>
          </p:nvPr>
        </p:nvSpPr>
        <p:spPr>
          <a:xfrm>
            <a:off x="584045" y="2086425"/>
            <a:ext cx="7886700" cy="3823722"/>
          </a:xfrm>
          <a:prstGeom prst="rect">
            <a:avLst/>
          </a:prstGeom>
          <a:noFill/>
          <a:ln>
            <a:noFill/>
          </a:ln>
        </p:spPr>
        <p:txBody>
          <a:bodyPr anchorCtr="0" anchor="t" bIns="45700" lIns="91425" spcFirstLastPara="1" rIns="91425" wrap="square" tIns="45700">
            <a:noAutofit/>
          </a:bodyPr>
          <a:lstStyle/>
          <a:p>
            <a:pPr indent="-228600" lvl="0" marL="228600" rtl="0" algn="l">
              <a:lnSpc>
                <a:spcPct val="90000"/>
              </a:lnSpc>
              <a:spcBef>
                <a:spcPts val="0"/>
              </a:spcBef>
              <a:spcAft>
                <a:spcPts val="0"/>
              </a:spcAft>
              <a:buClr>
                <a:srgbClr val="7A194D"/>
              </a:buClr>
              <a:buSzPts val="2800"/>
              <a:buChar char="▪"/>
            </a:pPr>
            <a:r>
              <a:rPr lang="en-US"/>
              <a:t>Κενό βλέμμα – Vacant stare</a:t>
            </a:r>
            <a:endParaRPr/>
          </a:p>
          <a:p>
            <a:pPr indent="-228600" lvl="0" marL="228600" rtl="0" algn="l">
              <a:lnSpc>
                <a:spcPct val="90000"/>
              </a:lnSpc>
              <a:spcBef>
                <a:spcPts val="0"/>
              </a:spcBef>
              <a:spcAft>
                <a:spcPts val="0"/>
              </a:spcAft>
              <a:buClr>
                <a:srgbClr val="7A194D"/>
              </a:buClr>
              <a:buSzPts val="2800"/>
              <a:buChar char="▪"/>
            </a:pPr>
            <a:r>
              <a:rPr lang="en-US"/>
              <a:t>Καθυστερημένες λεκτικές και κινητικές απαντήσεις</a:t>
            </a:r>
            <a:endParaRPr/>
          </a:p>
          <a:p>
            <a:pPr indent="-228600" lvl="0" marL="228600" rtl="0" algn="l">
              <a:lnSpc>
                <a:spcPct val="90000"/>
              </a:lnSpc>
              <a:spcBef>
                <a:spcPts val="0"/>
              </a:spcBef>
              <a:spcAft>
                <a:spcPts val="0"/>
              </a:spcAft>
              <a:buClr>
                <a:srgbClr val="7A194D"/>
              </a:buClr>
              <a:buSzPts val="2800"/>
              <a:buChar char="▪"/>
            </a:pPr>
            <a:r>
              <a:rPr lang="en-US"/>
              <a:t>Σύγχυση και αδυναμία εστίασης της προσοχής</a:t>
            </a:r>
            <a:endParaRPr/>
          </a:p>
          <a:p>
            <a:pPr indent="-228600" lvl="0" marL="228600" rtl="0" algn="l">
              <a:lnSpc>
                <a:spcPct val="90000"/>
              </a:lnSpc>
              <a:spcBef>
                <a:spcPts val="0"/>
              </a:spcBef>
              <a:spcAft>
                <a:spcPts val="0"/>
              </a:spcAft>
              <a:buClr>
                <a:srgbClr val="7A194D"/>
              </a:buClr>
              <a:buSzPts val="2800"/>
              <a:buChar char="▪"/>
            </a:pPr>
            <a:r>
              <a:rPr lang="en-US"/>
              <a:t>Αποπροσανατολισμός</a:t>
            </a:r>
            <a:endParaRPr/>
          </a:p>
          <a:p>
            <a:pPr indent="-228600" lvl="0" marL="228600" rtl="0" algn="l">
              <a:lnSpc>
                <a:spcPct val="90000"/>
              </a:lnSpc>
              <a:spcBef>
                <a:spcPts val="0"/>
              </a:spcBef>
              <a:spcAft>
                <a:spcPts val="0"/>
              </a:spcAft>
              <a:buClr>
                <a:srgbClr val="7A194D"/>
              </a:buClr>
              <a:buSzPts val="2800"/>
              <a:buChar char="▪"/>
            </a:pPr>
            <a:r>
              <a:rPr lang="en-US"/>
              <a:t>Σωστή ή ασυνάρτητη ομιλία</a:t>
            </a:r>
            <a:endParaRPr/>
          </a:p>
          <a:p>
            <a:pPr indent="-228600" lvl="0" marL="228600" rtl="0" algn="l">
              <a:lnSpc>
                <a:spcPct val="90000"/>
              </a:lnSpc>
              <a:spcBef>
                <a:spcPts val="0"/>
              </a:spcBef>
              <a:spcAft>
                <a:spcPts val="0"/>
              </a:spcAft>
              <a:buClr>
                <a:srgbClr val="7A194D"/>
              </a:buClr>
              <a:buSzPts val="2800"/>
              <a:buChar char="▪"/>
            </a:pPr>
            <a:r>
              <a:rPr lang="en-US"/>
              <a:t>Έλλειψη συντονισμού</a:t>
            </a:r>
            <a:endParaRPr/>
          </a:p>
          <a:p>
            <a:pPr indent="-228600" lvl="0" marL="228600" rtl="0" algn="l">
              <a:lnSpc>
                <a:spcPct val="90000"/>
              </a:lnSpc>
              <a:spcBef>
                <a:spcPts val="0"/>
              </a:spcBef>
              <a:spcAft>
                <a:spcPts val="0"/>
              </a:spcAft>
              <a:buClr>
                <a:srgbClr val="7A194D"/>
              </a:buClr>
              <a:buSzPts val="2800"/>
              <a:buChar char="▪"/>
            </a:pPr>
            <a:r>
              <a:rPr lang="en-US"/>
              <a:t>Συναισθήματα ακατάλληλα για τις περιστάσεις</a:t>
            </a:r>
            <a:endParaRPr/>
          </a:p>
          <a:p>
            <a:pPr indent="-228600" lvl="0" marL="228600" rtl="0" algn="l">
              <a:lnSpc>
                <a:spcPct val="90000"/>
              </a:lnSpc>
              <a:spcBef>
                <a:spcPts val="0"/>
              </a:spcBef>
              <a:spcAft>
                <a:spcPts val="0"/>
              </a:spcAft>
              <a:buClr>
                <a:srgbClr val="7A194D"/>
              </a:buClr>
              <a:buSzPts val="2800"/>
              <a:buChar char="▪"/>
            </a:pPr>
            <a:r>
              <a:rPr lang="en-US"/>
              <a:t>Ελλείμματα μνήμης</a:t>
            </a:r>
            <a:endParaRPr/>
          </a:p>
          <a:p>
            <a:pPr indent="-228600" lvl="0" marL="228600" rtl="0" algn="l">
              <a:lnSpc>
                <a:spcPct val="90000"/>
              </a:lnSpc>
              <a:spcBef>
                <a:spcPts val="0"/>
              </a:spcBef>
              <a:spcAft>
                <a:spcPts val="0"/>
              </a:spcAft>
              <a:buClr>
                <a:srgbClr val="7A194D"/>
              </a:buClr>
              <a:buSzPts val="2800"/>
              <a:buChar char="▪"/>
            </a:pPr>
            <a:r>
              <a:rPr lang="en-US"/>
              <a:t>Αδυναμία απομνημόνευσης και ανάκλησης</a:t>
            </a:r>
            <a:endParaRPr/>
          </a:p>
          <a:p>
            <a:pPr indent="0" lvl="0" marL="0" rtl="0" algn="l">
              <a:lnSpc>
                <a:spcPct val="90000"/>
              </a:lnSpc>
              <a:spcBef>
                <a:spcPts val="750"/>
              </a:spcBef>
              <a:spcAft>
                <a:spcPts val="0"/>
              </a:spcAft>
              <a:buClr>
                <a:srgbClr val="7A194D"/>
              </a:buClr>
              <a:buSzPts val="2800"/>
              <a:buNone/>
            </a:pPr>
            <a:r>
              <a:t/>
            </a:r>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7" name="Shape 167"/>
        <p:cNvGrpSpPr/>
        <p:nvPr/>
      </p:nvGrpSpPr>
      <p:grpSpPr>
        <a:xfrm>
          <a:off x="0" y="0"/>
          <a:ext cx="0" cy="0"/>
          <a:chOff x="0" y="0"/>
          <a:chExt cx="0" cy="0"/>
        </a:xfrm>
      </p:grpSpPr>
      <p:sp>
        <p:nvSpPr>
          <p:cNvPr id="168" name="Google Shape;168;p16"/>
          <p:cNvSpPr txBox="1"/>
          <p:nvPr>
            <p:ph type="title"/>
          </p:nvPr>
        </p:nvSpPr>
        <p:spPr>
          <a:xfrm>
            <a:off x="0" y="580287"/>
            <a:ext cx="9144000" cy="1019914"/>
          </a:xfrm>
          <a:prstGeom prst="rect">
            <a:avLst/>
          </a:prstGeom>
          <a:noFill/>
          <a:ln>
            <a:noFill/>
          </a:ln>
        </p:spPr>
        <p:txBody>
          <a:bodyPr anchorCtr="0" anchor="ctr" bIns="45700" lIns="91425" spcFirstLastPara="1" rIns="91425" wrap="square" tIns="45700">
            <a:noAutofit/>
          </a:bodyPr>
          <a:lstStyle/>
          <a:p>
            <a:pPr indent="0" lvl="0" marL="0" rtl="0" algn="ctr">
              <a:lnSpc>
                <a:spcPct val="90000"/>
              </a:lnSpc>
              <a:spcBef>
                <a:spcPts val="0"/>
              </a:spcBef>
              <a:spcAft>
                <a:spcPts val="0"/>
              </a:spcAft>
              <a:buClr>
                <a:srgbClr val="006888"/>
              </a:buClr>
              <a:buSzPts val="3300"/>
              <a:buFont typeface="Helvetica Neue"/>
              <a:buNone/>
            </a:pPr>
            <a:r>
              <a:rPr lang="en-US"/>
              <a:t>Δευτερογενής Εγκεφαλική Βλάβη</a:t>
            </a:r>
            <a:endParaRPr/>
          </a:p>
        </p:txBody>
      </p:sp>
      <p:sp>
        <p:nvSpPr>
          <p:cNvPr id="169" name="Google Shape;169;p16"/>
          <p:cNvSpPr txBox="1"/>
          <p:nvPr>
            <p:ph idx="1" type="body"/>
          </p:nvPr>
        </p:nvSpPr>
        <p:spPr>
          <a:xfrm>
            <a:off x="628650" y="1745167"/>
            <a:ext cx="7886700" cy="3730082"/>
          </a:xfrm>
          <a:prstGeom prst="rect">
            <a:avLst/>
          </a:prstGeom>
          <a:noFill/>
          <a:ln>
            <a:noFill/>
          </a:ln>
        </p:spPr>
        <p:txBody>
          <a:bodyPr anchorCtr="0" anchor="t" bIns="45700" lIns="91425" spcFirstLastPara="1" rIns="91425" wrap="square" tIns="45700">
            <a:noAutofit/>
          </a:bodyPr>
          <a:lstStyle/>
          <a:p>
            <a:pPr indent="-228600" lvl="0" marL="228600" rtl="0" algn="l">
              <a:lnSpc>
                <a:spcPct val="90000"/>
              </a:lnSpc>
              <a:spcBef>
                <a:spcPts val="0"/>
              </a:spcBef>
              <a:spcAft>
                <a:spcPts val="0"/>
              </a:spcAft>
              <a:buClr>
                <a:srgbClr val="7A194D"/>
              </a:buClr>
              <a:buSzPts val="2800"/>
              <a:buChar char="▪"/>
            </a:pPr>
            <a:r>
              <a:rPr lang="en-US"/>
              <a:t>Οι δευτερογενείς εγκεφαλικές βλάβες είναι αυτές που προκύπτουν από τις επιπτώσεις της πρωτογενούς εγκεφαλικής βλάβης:</a:t>
            </a:r>
            <a:endParaRPr/>
          </a:p>
          <a:p>
            <a:pPr indent="-228600" lvl="1" marL="685800" rtl="0" algn="l">
              <a:lnSpc>
                <a:spcPct val="90000"/>
              </a:lnSpc>
              <a:spcBef>
                <a:spcPts val="0"/>
              </a:spcBef>
              <a:spcAft>
                <a:spcPts val="0"/>
              </a:spcAft>
              <a:buClr>
                <a:srgbClr val="7A194D"/>
              </a:buClr>
              <a:buSzPts val="2400"/>
              <a:buChar char="•"/>
            </a:pPr>
            <a:r>
              <a:rPr lang="en-US"/>
              <a:t>Υπόταση (χαμηλή αρτηριακή πίεση)</a:t>
            </a:r>
            <a:endParaRPr/>
          </a:p>
          <a:p>
            <a:pPr indent="-228600" lvl="1" marL="685800" rtl="0" algn="l">
              <a:lnSpc>
                <a:spcPct val="90000"/>
              </a:lnSpc>
              <a:spcBef>
                <a:spcPts val="0"/>
              </a:spcBef>
              <a:spcAft>
                <a:spcPts val="0"/>
              </a:spcAft>
              <a:buClr>
                <a:srgbClr val="7A194D"/>
              </a:buClr>
              <a:buSzPts val="2400"/>
              <a:buChar char="•"/>
            </a:pPr>
            <a:r>
              <a:rPr lang="en-US"/>
              <a:t>Υποξία (χαμηλό οξυγόνο)</a:t>
            </a:r>
            <a:endParaRPr/>
          </a:p>
          <a:p>
            <a:pPr indent="-228600" lvl="1" marL="685800" rtl="0" algn="l">
              <a:lnSpc>
                <a:spcPct val="90000"/>
              </a:lnSpc>
              <a:spcBef>
                <a:spcPts val="0"/>
              </a:spcBef>
              <a:spcAft>
                <a:spcPts val="0"/>
              </a:spcAft>
              <a:buClr>
                <a:srgbClr val="7A194D"/>
              </a:buClr>
              <a:buSzPts val="2400"/>
              <a:buChar char="•"/>
            </a:pPr>
            <a:r>
              <a:rPr lang="en-US"/>
              <a:t>Εγκεφαλικό οίδημα (πρήξιμο του εγκεφάλου)</a:t>
            </a:r>
            <a:endParaRPr/>
          </a:p>
          <a:p>
            <a:pPr indent="-228600" lvl="1" marL="685800" rtl="0" algn="l">
              <a:lnSpc>
                <a:spcPct val="90000"/>
              </a:lnSpc>
              <a:spcBef>
                <a:spcPts val="0"/>
              </a:spcBef>
              <a:spcAft>
                <a:spcPts val="0"/>
              </a:spcAft>
              <a:buClr>
                <a:srgbClr val="7A194D"/>
              </a:buClr>
              <a:buSzPts val="2400"/>
              <a:buChar char="•"/>
            </a:pPr>
            <a:r>
              <a:rPr lang="en-US"/>
              <a:t>Αυξημένη ενδοκρανιακή πίεση (ICP)</a:t>
            </a:r>
            <a:endParaRPr/>
          </a:p>
          <a:p>
            <a:pPr indent="-228600" lvl="1" marL="685800" rtl="0" algn="l">
              <a:lnSpc>
                <a:spcPct val="90000"/>
              </a:lnSpc>
              <a:spcBef>
                <a:spcPts val="0"/>
              </a:spcBef>
              <a:spcAft>
                <a:spcPts val="0"/>
              </a:spcAft>
              <a:buClr>
                <a:srgbClr val="7A194D"/>
              </a:buClr>
              <a:buSzPts val="2400"/>
              <a:buChar char="•"/>
            </a:pPr>
            <a:r>
              <a:rPr lang="en-US"/>
              <a:t>Ενδοκρανιακή λοίμωξη</a:t>
            </a:r>
            <a:endParaRPr/>
          </a:p>
          <a:p>
            <a:pPr indent="-228600" lvl="1" marL="685800" rtl="0" algn="l">
              <a:lnSpc>
                <a:spcPct val="90000"/>
              </a:lnSpc>
              <a:spcBef>
                <a:spcPts val="0"/>
              </a:spcBef>
              <a:spcAft>
                <a:spcPts val="0"/>
              </a:spcAft>
              <a:buClr>
                <a:srgbClr val="7A194D"/>
              </a:buClr>
              <a:buSzPts val="2400"/>
              <a:buChar char="•"/>
            </a:pPr>
            <a:r>
              <a:rPr lang="en-US"/>
              <a:t>Η επιληπτική κρίση</a:t>
            </a:r>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4" name="Shape 174"/>
        <p:cNvGrpSpPr/>
        <p:nvPr/>
      </p:nvGrpSpPr>
      <p:grpSpPr>
        <a:xfrm>
          <a:off x="0" y="0"/>
          <a:ext cx="0" cy="0"/>
          <a:chOff x="0" y="0"/>
          <a:chExt cx="0" cy="0"/>
        </a:xfrm>
      </p:grpSpPr>
      <p:sp>
        <p:nvSpPr>
          <p:cNvPr id="175" name="Google Shape;175;p17"/>
          <p:cNvSpPr txBox="1"/>
          <p:nvPr>
            <p:ph type="title"/>
          </p:nvPr>
        </p:nvSpPr>
        <p:spPr>
          <a:xfrm>
            <a:off x="628650" y="580287"/>
            <a:ext cx="7886700" cy="1019914"/>
          </a:xfrm>
          <a:prstGeom prst="rect">
            <a:avLst/>
          </a:prstGeom>
          <a:noFill/>
          <a:ln>
            <a:noFill/>
          </a:ln>
        </p:spPr>
        <p:txBody>
          <a:bodyPr anchorCtr="0" anchor="ctr" bIns="45700" lIns="91425" spcFirstLastPara="1" rIns="91425" wrap="square" tIns="45700">
            <a:noAutofit/>
          </a:bodyPr>
          <a:lstStyle/>
          <a:p>
            <a:pPr indent="0" lvl="0" marL="0" rtl="0" algn="ctr">
              <a:lnSpc>
                <a:spcPct val="90000"/>
              </a:lnSpc>
              <a:spcBef>
                <a:spcPts val="0"/>
              </a:spcBef>
              <a:spcAft>
                <a:spcPts val="0"/>
              </a:spcAft>
              <a:buClr>
                <a:srgbClr val="006888"/>
              </a:buClr>
              <a:buSzPts val="3300"/>
              <a:buFont typeface="Helvetica Neue"/>
              <a:buNone/>
            </a:pPr>
            <a:r>
              <a:rPr lang="en-US"/>
              <a:t>Δευτεροβάθμια Εκτίμηση </a:t>
            </a:r>
            <a:endParaRPr/>
          </a:p>
        </p:txBody>
      </p:sp>
      <p:sp>
        <p:nvSpPr>
          <p:cNvPr id="176" name="Google Shape;176;p17"/>
          <p:cNvSpPr txBox="1"/>
          <p:nvPr>
            <p:ph idx="1" type="body"/>
          </p:nvPr>
        </p:nvSpPr>
        <p:spPr>
          <a:xfrm>
            <a:off x="169281" y="1489897"/>
            <a:ext cx="8805437" cy="4966658"/>
          </a:xfrm>
          <a:prstGeom prst="rect">
            <a:avLst/>
          </a:prstGeom>
          <a:noFill/>
          <a:ln>
            <a:noFill/>
          </a:ln>
        </p:spPr>
        <p:txBody>
          <a:bodyPr anchorCtr="0" anchor="t" bIns="45700" lIns="91425" spcFirstLastPara="1" rIns="91425" wrap="square" tIns="45700">
            <a:noAutofit/>
          </a:bodyPr>
          <a:lstStyle/>
          <a:p>
            <a:pPr indent="-228600" lvl="0" marL="228600" rtl="0" algn="l">
              <a:lnSpc>
                <a:spcPct val="90000"/>
              </a:lnSpc>
              <a:spcBef>
                <a:spcPts val="0"/>
              </a:spcBef>
              <a:spcAft>
                <a:spcPts val="0"/>
              </a:spcAft>
              <a:buClr>
                <a:srgbClr val="7A194D"/>
              </a:buClr>
              <a:buSzPts val="2800"/>
              <a:buChar char="▪"/>
            </a:pPr>
            <a:r>
              <a:rPr lang="en-US"/>
              <a:t>Κεφάλι — Ο ασθενής έχει μια πλήξη στη δεξιά πλευρά του κεφαλιού του συνοδευόμενο με εμπιεστικό κάταγμα του κρανίου στη δεξιά κροταφική περιοχή.</a:t>
            </a:r>
            <a:endParaRPr/>
          </a:p>
          <a:p>
            <a:pPr indent="-228600" lvl="0" marL="228600" rtl="0" algn="l">
              <a:lnSpc>
                <a:spcPct val="90000"/>
              </a:lnSpc>
              <a:spcBef>
                <a:spcPts val="0"/>
              </a:spcBef>
              <a:spcAft>
                <a:spcPts val="0"/>
              </a:spcAft>
              <a:buClr>
                <a:srgbClr val="7A194D"/>
              </a:buClr>
              <a:buSzPts val="2800"/>
              <a:buChar char="▪"/>
            </a:pPr>
            <a:r>
              <a:rPr lang="en-US"/>
              <a:t>Λαιμός—Δεν παρατηρήθηκε οτιδήποτε παθολογικό ή πόνος κατά την ψηλάφηση.</a:t>
            </a:r>
            <a:endParaRPr/>
          </a:p>
          <a:p>
            <a:pPr indent="-228600" lvl="0" marL="228600" rtl="0" algn="l">
              <a:lnSpc>
                <a:spcPct val="90000"/>
              </a:lnSpc>
              <a:spcBef>
                <a:spcPts val="0"/>
              </a:spcBef>
              <a:spcAft>
                <a:spcPts val="0"/>
              </a:spcAft>
              <a:buClr>
                <a:srgbClr val="7A194D"/>
              </a:buClr>
              <a:buSzPts val="2800"/>
              <a:buChar char="▪"/>
            </a:pPr>
            <a:r>
              <a:rPr lang="en-US"/>
              <a:t>Στήθος—Καλή έκπτυξη του θώρακα, χωρίς σημεία τραυματισμού</a:t>
            </a:r>
            <a:endParaRPr/>
          </a:p>
          <a:p>
            <a:pPr indent="-228600" lvl="0" marL="228600" rtl="0" algn="l">
              <a:lnSpc>
                <a:spcPct val="90000"/>
              </a:lnSpc>
              <a:spcBef>
                <a:spcPts val="0"/>
              </a:spcBef>
              <a:spcAft>
                <a:spcPts val="0"/>
              </a:spcAft>
              <a:buClr>
                <a:srgbClr val="7A194D"/>
              </a:buClr>
              <a:buSzPts val="2800"/>
              <a:buChar char="▪"/>
            </a:pPr>
            <a:r>
              <a:rPr lang="en-US"/>
              <a:t>Κοιλιά — Μαλακή, ευπίεστη, χωρίς εμφανή τραυματισμό</a:t>
            </a:r>
            <a:endParaRPr/>
          </a:p>
          <a:p>
            <a:pPr indent="-228600" lvl="0" marL="228600" rtl="0" algn="l">
              <a:lnSpc>
                <a:spcPct val="90000"/>
              </a:lnSpc>
              <a:spcBef>
                <a:spcPts val="0"/>
              </a:spcBef>
              <a:spcAft>
                <a:spcPts val="0"/>
              </a:spcAft>
              <a:buClr>
                <a:srgbClr val="7A194D"/>
              </a:buClr>
              <a:buSzPts val="2800"/>
              <a:buChar char="▪"/>
            </a:pPr>
            <a:r>
              <a:rPr lang="en-US"/>
              <a:t>Λεκάνη — Σταθερή &amp; Ακέραια</a:t>
            </a:r>
            <a:endParaRPr/>
          </a:p>
          <a:p>
            <a:pPr indent="-228600" lvl="0" marL="228600" rtl="0" algn="l">
              <a:lnSpc>
                <a:spcPct val="90000"/>
              </a:lnSpc>
              <a:spcBef>
                <a:spcPts val="0"/>
              </a:spcBef>
              <a:spcAft>
                <a:spcPts val="0"/>
              </a:spcAft>
              <a:buClr>
                <a:srgbClr val="7A194D"/>
              </a:buClr>
              <a:buSzPts val="2800"/>
              <a:buChar char="▪"/>
            </a:pPr>
            <a:r>
              <a:rPr lang="en-US"/>
              <a:t>Άκρα/νευρολογικά — Ο ασθενής έχει ανοιχτό κάταγμα του δεξιού αντιβραχίου ακριβώς πάνω από τον καρπό που έχει μέτρια αιμορραγία.</a:t>
            </a:r>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0" name="Shape 180"/>
        <p:cNvGrpSpPr/>
        <p:nvPr/>
      </p:nvGrpSpPr>
      <p:grpSpPr>
        <a:xfrm>
          <a:off x="0" y="0"/>
          <a:ext cx="0" cy="0"/>
          <a:chOff x="0" y="0"/>
          <a:chExt cx="0" cy="0"/>
        </a:xfrm>
      </p:grpSpPr>
      <p:sp>
        <p:nvSpPr>
          <p:cNvPr id="181" name="Google Shape;181;p18"/>
          <p:cNvSpPr txBox="1"/>
          <p:nvPr>
            <p:ph type="title"/>
          </p:nvPr>
        </p:nvSpPr>
        <p:spPr>
          <a:xfrm>
            <a:off x="628650" y="580287"/>
            <a:ext cx="7886700" cy="1019914"/>
          </a:xfrm>
          <a:prstGeom prst="rect">
            <a:avLst/>
          </a:prstGeom>
          <a:noFill/>
          <a:ln>
            <a:noFill/>
          </a:ln>
        </p:spPr>
        <p:txBody>
          <a:bodyPr anchorCtr="0" anchor="ctr" bIns="45700" lIns="91425" spcFirstLastPara="1" rIns="91425" wrap="square" tIns="45700">
            <a:noAutofit/>
          </a:bodyPr>
          <a:lstStyle/>
          <a:p>
            <a:pPr indent="0" lvl="0" marL="0" marR="0" rtl="0" algn="ctr">
              <a:lnSpc>
                <a:spcPct val="90000"/>
              </a:lnSpc>
              <a:spcBef>
                <a:spcPts val="0"/>
              </a:spcBef>
              <a:spcAft>
                <a:spcPts val="0"/>
              </a:spcAft>
              <a:buClr>
                <a:srgbClr val="006888"/>
              </a:buClr>
              <a:buSzPts val="3300"/>
              <a:buFont typeface="Helvetica Neue"/>
              <a:buNone/>
            </a:pPr>
            <a:r>
              <a:rPr lang="en-US"/>
              <a:t>Εξέλιξη περιστατικού </a:t>
            </a:r>
            <a:r>
              <a:rPr lang="en-US" sz="2400"/>
              <a:t>(1/2)</a:t>
            </a:r>
            <a:endParaRPr/>
          </a:p>
        </p:txBody>
      </p:sp>
      <p:sp>
        <p:nvSpPr>
          <p:cNvPr id="182" name="Google Shape;182;p18"/>
          <p:cNvSpPr txBox="1"/>
          <p:nvPr>
            <p:ph idx="1" type="body"/>
          </p:nvPr>
        </p:nvSpPr>
        <p:spPr>
          <a:xfrm>
            <a:off x="608616" y="1600201"/>
            <a:ext cx="7886700" cy="1388215"/>
          </a:xfrm>
          <a:prstGeom prst="rect">
            <a:avLst/>
          </a:prstGeom>
          <a:noFill/>
          <a:ln>
            <a:noFill/>
          </a:ln>
        </p:spPr>
        <p:txBody>
          <a:bodyPr anchorCtr="0" anchor="t" bIns="45700" lIns="91425" spcFirstLastPara="1" rIns="91425" wrap="square" tIns="45700">
            <a:noAutofit/>
          </a:bodyPr>
          <a:lstStyle/>
          <a:p>
            <a:pPr indent="-406400" lvl="0" marL="457200" marR="0" rtl="0" algn="l">
              <a:lnSpc>
                <a:spcPct val="90000"/>
              </a:lnSpc>
              <a:spcBef>
                <a:spcPts val="750"/>
              </a:spcBef>
              <a:spcAft>
                <a:spcPts val="0"/>
              </a:spcAft>
              <a:buClr>
                <a:srgbClr val="000000"/>
              </a:buClr>
              <a:buSzPts val="2800"/>
              <a:buFont typeface="Noto Sans Symbols"/>
              <a:buChar char="▪"/>
            </a:pPr>
            <a:r>
              <a:rPr lang="en-US"/>
              <a:t>Υπενθύμιση: Ποια η κατάσταση του ασθενή ;</a:t>
            </a:r>
            <a:endParaRPr/>
          </a:p>
          <a:p>
            <a:pPr indent="-406400" lvl="0" marL="457200" marR="0" rtl="0" algn="l">
              <a:lnSpc>
                <a:spcPct val="90000"/>
              </a:lnSpc>
              <a:spcBef>
                <a:spcPts val="750"/>
              </a:spcBef>
              <a:spcAft>
                <a:spcPts val="0"/>
              </a:spcAft>
              <a:buClr>
                <a:srgbClr val="000000"/>
              </a:buClr>
              <a:buSzPts val="2800"/>
              <a:buFont typeface="Noto Sans Symbols"/>
              <a:buChar char="▪"/>
            </a:pPr>
            <a:r>
              <a:rPr lang="en-US"/>
              <a:t>Τι εγκεφαλική κάκωση μπορεί να έχει ;</a:t>
            </a:r>
            <a:endParaRPr/>
          </a:p>
        </p:txBody>
      </p:sp>
      <p:pic>
        <p:nvPicPr>
          <p:cNvPr descr="Photo shows a fall accident scene in a skatepark. A male skater without helmet is shown falling and hitting the concrete ground with his hand and head." id="183" name="Google Shape;183;p18"/>
          <p:cNvPicPr preferRelativeResize="0"/>
          <p:nvPr/>
        </p:nvPicPr>
        <p:blipFill rotWithShape="1">
          <a:blip r:embed="rId3">
            <a:alphaModFix/>
          </a:blip>
          <a:srcRect b="0" l="0" r="0" t="0"/>
          <a:stretch/>
        </p:blipFill>
        <p:spPr>
          <a:xfrm>
            <a:off x="2422716" y="2803161"/>
            <a:ext cx="4823050" cy="3217376"/>
          </a:xfrm>
          <a:prstGeom prst="rect">
            <a:avLst/>
          </a:prstGeom>
          <a:noFill/>
          <a:ln>
            <a:noFill/>
          </a:ln>
        </p:spPr>
      </p:pic>
      <p:sp>
        <p:nvSpPr>
          <p:cNvPr id="184" name="Google Shape;184;p18"/>
          <p:cNvSpPr/>
          <p:nvPr/>
        </p:nvSpPr>
        <p:spPr>
          <a:xfrm>
            <a:off x="5584734" y="6020537"/>
            <a:ext cx="1661032" cy="230832"/>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0" i="0" lang="en-US" sz="900" u="none" cap="none" strike="noStrike">
                <a:solidFill>
                  <a:srgbClr val="000000"/>
                </a:solidFill>
                <a:latin typeface="Arial"/>
                <a:ea typeface="Arial"/>
                <a:cs typeface="Arial"/>
                <a:sym typeface="Arial"/>
              </a:rPr>
              <a:t>© Thomas Barrat/Shutterstock.</a:t>
            </a:r>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9" name="Shape 189"/>
        <p:cNvGrpSpPr/>
        <p:nvPr/>
      </p:nvGrpSpPr>
      <p:grpSpPr>
        <a:xfrm>
          <a:off x="0" y="0"/>
          <a:ext cx="0" cy="0"/>
          <a:chOff x="0" y="0"/>
          <a:chExt cx="0" cy="0"/>
        </a:xfrm>
      </p:grpSpPr>
      <p:sp>
        <p:nvSpPr>
          <p:cNvPr id="190" name="Google Shape;190;p19"/>
          <p:cNvSpPr txBox="1"/>
          <p:nvPr>
            <p:ph type="title"/>
          </p:nvPr>
        </p:nvSpPr>
        <p:spPr>
          <a:xfrm>
            <a:off x="628650" y="580287"/>
            <a:ext cx="7886700" cy="1019914"/>
          </a:xfrm>
          <a:prstGeom prst="rect">
            <a:avLst/>
          </a:prstGeom>
          <a:noFill/>
          <a:ln>
            <a:noFill/>
          </a:ln>
        </p:spPr>
        <p:txBody>
          <a:bodyPr anchorCtr="0" anchor="ctr" bIns="45700" lIns="91425" spcFirstLastPara="1" rIns="91425" wrap="square" tIns="45700">
            <a:noAutofit/>
          </a:bodyPr>
          <a:lstStyle/>
          <a:p>
            <a:pPr indent="0" lvl="0" marL="0" rtl="0" algn="ctr">
              <a:lnSpc>
                <a:spcPct val="90000"/>
              </a:lnSpc>
              <a:spcBef>
                <a:spcPts val="0"/>
              </a:spcBef>
              <a:spcAft>
                <a:spcPts val="0"/>
              </a:spcAft>
              <a:buSzPts val="3300"/>
              <a:buNone/>
            </a:pPr>
            <a:r>
              <a:rPr lang="en-US"/>
              <a:t>Εξέλιξη περιστατικού </a:t>
            </a:r>
            <a:r>
              <a:rPr b="0" lang="en-US" sz="2000"/>
              <a:t>(2 of 2)</a:t>
            </a:r>
            <a:endParaRPr b="0" sz="2000"/>
          </a:p>
        </p:txBody>
      </p:sp>
      <p:sp>
        <p:nvSpPr>
          <p:cNvPr id="191" name="Google Shape;191;p19"/>
          <p:cNvSpPr txBox="1"/>
          <p:nvPr>
            <p:ph idx="1" type="body"/>
          </p:nvPr>
        </p:nvSpPr>
        <p:spPr>
          <a:xfrm>
            <a:off x="708103" y="1700563"/>
            <a:ext cx="7886700" cy="4351338"/>
          </a:xfrm>
          <a:prstGeom prst="rect">
            <a:avLst/>
          </a:prstGeom>
          <a:noFill/>
          <a:ln>
            <a:noFill/>
          </a:ln>
        </p:spPr>
        <p:txBody>
          <a:bodyPr anchorCtr="0" anchor="t" bIns="45700" lIns="91425" spcFirstLastPara="1" rIns="91425" wrap="square" tIns="45700">
            <a:noAutofit/>
          </a:bodyPr>
          <a:lstStyle/>
          <a:p>
            <a:pPr indent="0" lvl="0" marL="0" rtl="0" algn="l">
              <a:lnSpc>
                <a:spcPct val="90000"/>
              </a:lnSpc>
              <a:spcBef>
                <a:spcPts val="0"/>
              </a:spcBef>
              <a:spcAft>
                <a:spcPts val="0"/>
              </a:spcAft>
              <a:buClr>
                <a:srgbClr val="7A194D"/>
              </a:buClr>
              <a:buSzPts val="2800"/>
              <a:buNone/>
            </a:pPr>
            <a:r>
              <a:rPr lang="en-US"/>
              <a:t>Εν αναμονή της άφιξης της υπηρεσίας ασθενοφόρων – EMS:</a:t>
            </a:r>
            <a:endParaRPr/>
          </a:p>
          <a:p>
            <a:pPr indent="-457200" lvl="0" marL="457200" rtl="0" algn="l">
              <a:lnSpc>
                <a:spcPct val="90000"/>
              </a:lnSpc>
              <a:spcBef>
                <a:spcPts val="0"/>
              </a:spcBef>
              <a:spcAft>
                <a:spcPts val="0"/>
              </a:spcAft>
              <a:buClr>
                <a:srgbClr val="7A194D"/>
              </a:buClr>
              <a:buSzPts val="2800"/>
              <a:buChar char="▪"/>
            </a:pPr>
            <a:r>
              <a:rPr lang="en-US"/>
              <a:t>Συνεχίζετε να κατευθύνετε τον παρευρισκόμενο να κρατά το κεφάλι σε μέση θέση και αποτρέπετε την υπερβολική κίνηση της σπονδυλικής στήλης.</a:t>
            </a:r>
            <a:endParaRPr/>
          </a:p>
          <a:p>
            <a:pPr indent="-457200" lvl="0" marL="457200" rtl="0" algn="l">
              <a:lnSpc>
                <a:spcPct val="90000"/>
              </a:lnSpc>
              <a:spcBef>
                <a:spcPts val="0"/>
              </a:spcBef>
              <a:spcAft>
                <a:spcPts val="0"/>
              </a:spcAft>
              <a:buClr>
                <a:srgbClr val="7A194D"/>
              </a:buClr>
              <a:buSzPts val="2800"/>
              <a:buChar char="▪"/>
            </a:pPr>
            <a:r>
              <a:rPr lang="en-US"/>
              <a:t>Η αιμορραγία ελέγχεται με ναρθηκοποίηση και επίδεση του ανοιχτού κατάγματος.</a:t>
            </a:r>
            <a:endParaRPr/>
          </a:p>
          <a:p>
            <a:pPr indent="-457200" lvl="0" marL="457200" rtl="0" algn="l">
              <a:lnSpc>
                <a:spcPct val="90000"/>
              </a:lnSpc>
              <a:spcBef>
                <a:spcPts val="0"/>
              </a:spcBef>
              <a:spcAft>
                <a:spcPts val="0"/>
              </a:spcAft>
              <a:buClr>
                <a:srgbClr val="7A194D"/>
              </a:buClr>
              <a:buSzPts val="2800"/>
              <a:buChar char="▪"/>
            </a:pPr>
            <a:r>
              <a:rPr lang="en-US"/>
              <a:t>Παρέχεται συμπληρωματικό οξυγόνο.</a:t>
            </a:r>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6" name="Shape 196"/>
        <p:cNvGrpSpPr/>
        <p:nvPr/>
      </p:nvGrpSpPr>
      <p:grpSpPr>
        <a:xfrm>
          <a:off x="0" y="0"/>
          <a:ext cx="0" cy="0"/>
          <a:chOff x="0" y="0"/>
          <a:chExt cx="0" cy="0"/>
        </a:xfrm>
      </p:grpSpPr>
      <p:sp>
        <p:nvSpPr>
          <p:cNvPr id="197" name="Google Shape;197;p20"/>
          <p:cNvSpPr txBox="1"/>
          <p:nvPr>
            <p:ph type="title"/>
          </p:nvPr>
        </p:nvSpPr>
        <p:spPr>
          <a:xfrm>
            <a:off x="628650" y="580287"/>
            <a:ext cx="7886700" cy="1019914"/>
          </a:xfrm>
          <a:prstGeom prst="rect">
            <a:avLst/>
          </a:prstGeom>
          <a:noFill/>
          <a:ln>
            <a:noFill/>
          </a:ln>
        </p:spPr>
        <p:txBody>
          <a:bodyPr anchorCtr="0" anchor="ctr" bIns="45700" lIns="91425" spcFirstLastPara="1" rIns="91425" wrap="square" tIns="45700">
            <a:noAutofit/>
          </a:bodyPr>
          <a:lstStyle/>
          <a:p>
            <a:pPr indent="0" lvl="0" marL="0" rtl="0" algn="ctr">
              <a:lnSpc>
                <a:spcPct val="90000"/>
              </a:lnSpc>
              <a:spcBef>
                <a:spcPts val="0"/>
              </a:spcBef>
              <a:spcAft>
                <a:spcPts val="0"/>
              </a:spcAft>
              <a:buClr>
                <a:srgbClr val="006888"/>
              </a:buClr>
              <a:buSzPts val="3300"/>
              <a:buFont typeface="Helvetica Neue"/>
              <a:buNone/>
            </a:pPr>
            <a:r>
              <a:rPr lang="en-US"/>
              <a:t>Συζήτηση</a:t>
            </a:r>
            <a:endParaRPr/>
          </a:p>
        </p:txBody>
      </p:sp>
      <p:sp>
        <p:nvSpPr>
          <p:cNvPr id="198" name="Google Shape;198;p20"/>
          <p:cNvSpPr txBox="1"/>
          <p:nvPr>
            <p:ph idx="1" type="body"/>
          </p:nvPr>
        </p:nvSpPr>
        <p:spPr>
          <a:xfrm>
            <a:off x="685800" y="1600201"/>
            <a:ext cx="7886700" cy="4351338"/>
          </a:xfrm>
          <a:prstGeom prst="rect">
            <a:avLst/>
          </a:prstGeom>
          <a:noFill/>
          <a:ln>
            <a:noFill/>
          </a:ln>
        </p:spPr>
        <p:txBody>
          <a:bodyPr anchorCtr="0" anchor="t" bIns="45700" lIns="91425" spcFirstLastPara="1" rIns="91425" wrap="square" tIns="45700">
            <a:noAutofit/>
          </a:bodyPr>
          <a:lstStyle/>
          <a:p>
            <a:pPr indent="-406400" lvl="0" marL="457200" rtl="0" algn="l">
              <a:lnSpc>
                <a:spcPct val="90000"/>
              </a:lnSpc>
              <a:spcBef>
                <a:spcPts val="750"/>
              </a:spcBef>
              <a:spcAft>
                <a:spcPts val="0"/>
              </a:spcAft>
              <a:buClr>
                <a:srgbClr val="7A194D"/>
              </a:buClr>
              <a:buSzPts val="2800"/>
              <a:buChar char="▪"/>
            </a:pPr>
            <a:r>
              <a:rPr lang="en-US"/>
              <a:t>Πώς προλαμβάνετε η δευτερογενή εγκεφαλική βλάβη από στον προ – νοσοκομειακό χώρο;</a:t>
            </a:r>
            <a:endParaRPr/>
          </a:p>
          <a:p>
            <a:pPr indent="-406400" lvl="0" marL="457200" rtl="0" algn="l">
              <a:lnSpc>
                <a:spcPct val="90000"/>
              </a:lnSpc>
              <a:spcBef>
                <a:spcPts val="750"/>
              </a:spcBef>
              <a:spcAft>
                <a:spcPts val="0"/>
              </a:spcAft>
              <a:buClr>
                <a:srgbClr val="7A194D"/>
              </a:buClr>
              <a:buSzPts val="2800"/>
              <a:buChar char="▪"/>
            </a:pPr>
            <a:r>
              <a:rPr lang="en-US"/>
              <a:t>Ποιοι τραυματισμοί στην συγκεκριμένη περίπτωση μπορεί να επισπεύσουν δευτερογενή εγκεφαλική βλάβη;</a:t>
            </a:r>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3" name="Shape 203"/>
        <p:cNvGrpSpPr/>
        <p:nvPr/>
      </p:nvGrpSpPr>
      <p:grpSpPr>
        <a:xfrm>
          <a:off x="0" y="0"/>
          <a:ext cx="0" cy="0"/>
          <a:chOff x="0" y="0"/>
          <a:chExt cx="0" cy="0"/>
        </a:xfrm>
      </p:grpSpPr>
      <p:sp>
        <p:nvSpPr>
          <p:cNvPr id="204" name="Google Shape;204;p21"/>
          <p:cNvSpPr txBox="1"/>
          <p:nvPr>
            <p:ph type="title"/>
          </p:nvPr>
        </p:nvSpPr>
        <p:spPr>
          <a:xfrm>
            <a:off x="628650" y="630621"/>
            <a:ext cx="7886700" cy="1019914"/>
          </a:xfrm>
          <a:prstGeom prst="rect">
            <a:avLst/>
          </a:prstGeom>
          <a:noFill/>
          <a:ln>
            <a:noFill/>
          </a:ln>
        </p:spPr>
        <p:txBody>
          <a:bodyPr anchorCtr="0" anchor="ctr" bIns="45700" lIns="91425" spcFirstLastPara="1" rIns="91425" wrap="square" tIns="45700">
            <a:noAutofit/>
          </a:bodyPr>
          <a:lstStyle/>
          <a:p>
            <a:pPr indent="0" lvl="0" marL="0" rtl="0" algn="ctr">
              <a:lnSpc>
                <a:spcPct val="90000"/>
              </a:lnSpc>
              <a:spcBef>
                <a:spcPts val="0"/>
              </a:spcBef>
              <a:spcAft>
                <a:spcPts val="0"/>
              </a:spcAft>
              <a:buSzPts val="3300"/>
              <a:buNone/>
            </a:pPr>
            <a:r>
              <a:rPr lang="en-US"/>
              <a:t>Περίληψη περιστατικού </a:t>
            </a:r>
            <a:endParaRPr/>
          </a:p>
        </p:txBody>
      </p:sp>
      <p:sp>
        <p:nvSpPr>
          <p:cNvPr id="205" name="Google Shape;205;p21"/>
          <p:cNvSpPr txBox="1"/>
          <p:nvPr>
            <p:ph idx="1" type="body"/>
          </p:nvPr>
        </p:nvSpPr>
        <p:spPr>
          <a:xfrm>
            <a:off x="685800" y="1600200"/>
            <a:ext cx="7886700" cy="4351338"/>
          </a:xfrm>
          <a:prstGeom prst="rect">
            <a:avLst/>
          </a:prstGeom>
          <a:noFill/>
          <a:ln>
            <a:noFill/>
          </a:ln>
        </p:spPr>
        <p:txBody>
          <a:bodyPr anchorCtr="0" anchor="t" bIns="45700" lIns="91425" spcFirstLastPara="1" rIns="91425" wrap="square" tIns="45700">
            <a:noAutofit/>
          </a:bodyPr>
          <a:lstStyle/>
          <a:p>
            <a:pPr indent="-228600" lvl="0" marL="228600" rtl="0" algn="l">
              <a:lnSpc>
                <a:spcPct val="90000"/>
              </a:lnSpc>
              <a:spcBef>
                <a:spcPts val="750"/>
              </a:spcBef>
              <a:spcAft>
                <a:spcPts val="0"/>
              </a:spcAft>
              <a:buSzPts val="2800"/>
              <a:buChar char="▪"/>
            </a:pPr>
            <a:r>
              <a:rPr lang="en-US"/>
              <a:t>Ο τραυματίας μεταφέρεται στο πλησιέστερο κέντρο τραύματος.</a:t>
            </a:r>
            <a:endParaRPr/>
          </a:p>
          <a:p>
            <a:pPr indent="-228600" lvl="0" marL="228600" rtl="0" algn="l">
              <a:lnSpc>
                <a:spcPct val="90000"/>
              </a:lnSpc>
              <a:spcBef>
                <a:spcPts val="750"/>
              </a:spcBef>
              <a:spcAft>
                <a:spcPts val="0"/>
              </a:spcAft>
              <a:buSzPts val="2800"/>
              <a:buChar char="▪"/>
            </a:pPr>
            <a:r>
              <a:rPr lang="en-US"/>
              <a:t>Ο αεραγωγός και ο αερισμός διατηρήθηκαν με βασικούς χειρισμούς.</a:t>
            </a:r>
            <a:endParaRPr/>
          </a:p>
          <a:p>
            <a:pPr indent="-228600" lvl="0" marL="228600" rtl="0" algn="l">
              <a:lnSpc>
                <a:spcPct val="90000"/>
              </a:lnSpc>
              <a:spcBef>
                <a:spcPts val="750"/>
              </a:spcBef>
              <a:spcAft>
                <a:spcPts val="0"/>
              </a:spcAft>
              <a:buSzPts val="2800"/>
              <a:buChar char="▪"/>
            </a:pPr>
            <a:r>
              <a:rPr lang="en-US"/>
              <a:t>Ο τραυματίας εισήχθη στο χειρουργείο για ρήξη εγκεφαλικής αρτηρίας.</a:t>
            </a:r>
            <a:endParaRPr/>
          </a:p>
          <a:p>
            <a:pPr indent="-228600" lvl="0" marL="228600" rtl="0" algn="l">
              <a:lnSpc>
                <a:spcPct val="90000"/>
              </a:lnSpc>
              <a:spcBef>
                <a:spcPts val="750"/>
              </a:spcBef>
              <a:spcAft>
                <a:spcPts val="0"/>
              </a:spcAft>
              <a:buSzPts val="2800"/>
              <a:buChar char="▪"/>
            </a:pPr>
            <a:r>
              <a:rPr lang="en-US"/>
              <a:t>Μετά την επέμβαση, ο τραυματίας εισήχθη στη ΜΕΘ </a:t>
            </a:r>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0" name="Shape 210"/>
        <p:cNvGrpSpPr/>
        <p:nvPr/>
      </p:nvGrpSpPr>
      <p:grpSpPr>
        <a:xfrm>
          <a:off x="0" y="0"/>
          <a:ext cx="0" cy="0"/>
          <a:chOff x="0" y="0"/>
          <a:chExt cx="0" cy="0"/>
        </a:xfrm>
      </p:grpSpPr>
      <p:sp>
        <p:nvSpPr>
          <p:cNvPr id="211" name="Google Shape;211;p22"/>
          <p:cNvSpPr txBox="1"/>
          <p:nvPr>
            <p:ph type="title"/>
          </p:nvPr>
        </p:nvSpPr>
        <p:spPr>
          <a:xfrm>
            <a:off x="628650" y="580287"/>
            <a:ext cx="7886700" cy="1019914"/>
          </a:xfrm>
          <a:prstGeom prst="rect">
            <a:avLst/>
          </a:prstGeom>
          <a:noFill/>
          <a:ln>
            <a:noFill/>
          </a:ln>
        </p:spPr>
        <p:txBody>
          <a:bodyPr anchorCtr="0" anchor="ctr" bIns="45700" lIns="91425" spcFirstLastPara="1" rIns="91425" wrap="square" tIns="45700">
            <a:noAutofit/>
          </a:bodyPr>
          <a:lstStyle/>
          <a:p>
            <a:pPr indent="0" lvl="0" marL="0" rtl="0" algn="ctr">
              <a:lnSpc>
                <a:spcPct val="90000"/>
              </a:lnSpc>
              <a:spcBef>
                <a:spcPts val="0"/>
              </a:spcBef>
              <a:spcAft>
                <a:spcPts val="0"/>
              </a:spcAft>
              <a:buClr>
                <a:srgbClr val="006888"/>
              </a:buClr>
              <a:buSzPts val="3300"/>
              <a:buFont typeface="Helvetica Neue"/>
              <a:buNone/>
            </a:pPr>
            <a:r>
              <a:rPr lang="en-US"/>
              <a:t>Κρίσιμες Ενέργειες</a:t>
            </a:r>
            <a:endParaRPr/>
          </a:p>
        </p:txBody>
      </p:sp>
      <p:sp>
        <p:nvSpPr>
          <p:cNvPr id="212" name="Google Shape;212;p22"/>
          <p:cNvSpPr txBox="1"/>
          <p:nvPr>
            <p:ph idx="1" type="body"/>
          </p:nvPr>
        </p:nvSpPr>
        <p:spPr>
          <a:xfrm>
            <a:off x="685799" y="1600201"/>
            <a:ext cx="8195154" cy="4351338"/>
          </a:xfrm>
          <a:prstGeom prst="rect">
            <a:avLst/>
          </a:prstGeom>
          <a:noFill/>
          <a:ln>
            <a:noFill/>
          </a:ln>
        </p:spPr>
        <p:txBody>
          <a:bodyPr anchorCtr="0" anchor="t" bIns="45700" lIns="91425" spcFirstLastPara="1" rIns="91425" wrap="square" tIns="45700">
            <a:noAutofit/>
          </a:bodyPr>
          <a:lstStyle/>
          <a:p>
            <a:pPr indent="-228600" lvl="0" marL="228600" rtl="0" algn="l">
              <a:lnSpc>
                <a:spcPct val="90000"/>
              </a:lnSpc>
              <a:spcBef>
                <a:spcPts val="0"/>
              </a:spcBef>
              <a:spcAft>
                <a:spcPts val="0"/>
              </a:spcAft>
              <a:buClr>
                <a:srgbClr val="7A194D"/>
              </a:buClr>
              <a:buSzPts val="2800"/>
              <a:buChar char="▪"/>
            </a:pPr>
            <a:r>
              <a:rPr lang="en-US"/>
              <a:t>Αξιολόγηση της νευρολογικής κατάστασης του τραυματία για τον εντοπισμό πιθανών απειλητικών για τη ζωή καταστάσεων.</a:t>
            </a:r>
            <a:endParaRPr/>
          </a:p>
          <a:p>
            <a:pPr indent="-228600" lvl="0" marL="228600" rtl="0" algn="l">
              <a:lnSpc>
                <a:spcPct val="90000"/>
              </a:lnSpc>
              <a:spcBef>
                <a:spcPts val="0"/>
              </a:spcBef>
              <a:spcAft>
                <a:spcPts val="0"/>
              </a:spcAft>
              <a:buClr>
                <a:srgbClr val="7A194D"/>
              </a:buClr>
              <a:buSzPts val="2800"/>
              <a:buChar char="▪"/>
            </a:pPr>
            <a:r>
              <a:rPr lang="en-US"/>
              <a:t>Καθορισμός της καλύτερης διαχείρισης για αυτόν τον τραυματία.</a:t>
            </a:r>
            <a:endParaRPr/>
          </a:p>
          <a:p>
            <a:pPr indent="-228600" lvl="0" marL="228600" rtl="0" algn="l">
              <a:lnSpc>
                <a:spcPct val="90000"/>
              </a:lnSpc>
              <a:spcBef>
                <a:spcPts val="0"/>
              </a:spcBef>
              <a:spcAft>
                <a:spcPts val="0"/>
              </a:spcAft>
              <a:buClr>
                <a:srgbClr val="7A194D"/>
              </a:buClr>
              <a:buSzPts val="2800"/>
              <a:buChar char="▪"/>
            </a:pPr>
            <a:r>
              <a:rPr lang="en-US"/>
              <a:t>Αποτρέψτε περαιτέρω τραυματισμό.</a:t>
            </a:r>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7" name="Shape 217"/>
        <p:cNvGrpSpPr/>
        <p:nvPr/>
      </p:nvGrpSpPr>
      <p:grpSpPr>
        <a:xfrm>
          <a:off x="0" y="0"/>
          <a:ext cx="0" cy="0"/>
          <a:chOff x="0" y="0"/>
          <a:chExt cx="0" cy="0"/>
        </a:xfrm>
      </p:grpSpPr>
      <p:sp>
        <p:nvSpPr>
          <p:cNvPr id="218" name="Google Shape;218;p23"/>
          <p:cNvSpPr txBox="1"/>
          <p:nvPr>
            <p:ph type="title"/>
          </p:nvPr>
        </p:nvSpPr>
        <p:spPr>
          <a:xfrm>
            <a:off x="628650" y="580287"/>
            <a:ext cx="7886700" cy="1019914"/>
          </a:xfrm>
          <a:prstGeom prst="rect">
            <a:avLst/>
          </a:prstGeom>
          <a:noFill/>
          <a:ln>
            <a:noFill/>
          </a:ln>
        </p:spPr>
        <p:txBody>
          <a:bodyPr anchorCtr="0" anchor="ctr" bIns="45700" lIns="91425" spcFirstLastPara="1" rIns="91425" wrap="square" tIns="45700">
            <a:noAutofit/>
          </a:bodyPr>
          <a:lstStyle/>
          <a:p>
            <a:pPr indent="0" lvl="0" marL="0" rtl="0" algn="ctr">
              <a:lnSpc>
                <a:spcPct val="90000"/>
              </a:lnSpc>
              <a:spcBef>
                <a:spcPts val="0"/>
              </a:spcBef>
              <a:spcAft>
                <a:spcPts val="0"/>
              </a:spcAft>
              <a:buClr>
                <a:srgbClr val="006888"/>
              </a:buClr>
              <a:buSzPts val="3300"/>
              <a:buFont typeface="Helvetica Neue"/>
              <a:buNone/>
            </a:pPr>
            <a:r>
              <a:rPr lang="en-US"/>
              <a:t>Ανακεφαλαίωση Περιστατικού</a:t>
            </a:r>
            <a:endParaRPr/>
          </a:p>
        </p:txBody>
      </p:sp>
      <p:sp>
        <p:nvSpPr>
          <p:cNvPr id="219" name="Google Shape;219;p23"/>
          <p:cNvSpPr txBox="1"/>
          <p:nvPr>
            <p:ph idx="1" type="body"/>
          </p:nvPr>
        </p:nvSpPr>
        <p:spPr>
          <a:xfrm>
            <a:off x="223024" y="1600201"/>
            <a:ext cx="8742556" cy="4351338"/>
          </a:xfrm>
          <a:prstGeom prst="rect">
            <a:avLst/>
          </a:prstGeom>
          <a:noFill/>
          <a:ln>
            <a:noFill/>
          </a:ln>
        </p:spPr>
        <p:txBody>
          <a:bodyPr anchorCtr="0" anchor="t" bIns="45700" lIns="91425" spcFirstLastPara="1" rIns="91425" wrap="square" tIns="45700">
            <a:noAutofit/>
          </a:bodyPr>
          <a:lstStyle/>
          <a:p>
            <a:pPr indent="-228600" lvl="0" marL="228600" rtl="0" algn="l">
              <a:lnSpc>
                <a:spcPct val="90000"/>
              </a:lnSpc>
              <a:spcBef>
                <a:spcPts val="0"/>
              </a:spcBef>
              <a:spcAft>
                <a:spcPts val="0"/>
              </a:spcAft>
              <a:buClr>
                <a:srgbClr val="7A194D"/>
              </a:buClr>
              <a:buSzPts val="2800"/>
              <a:buChar char="▪"/>
            </a:pPr>
            <a:r>
              <a:rPr lang="en-US"/>
              <a:t>Είναι σημαντικό για τους πρώτους ανταποκριτές να αναγνωρίσουν τα σημεία και τα συμπτώματα της ΤΒΙ και να υποστηρίξουν άμεσα τον τραυματία για την πρόληψη περαιτέρω τραυματισμού.</a:t>
            </a:r>
            <a:endParaRPr/>
          </a:p>
          <a:p>
            <a:pPr indent="-228600" lvl="0" marL="228600" rtl="0" algn="l">
              <a:lnSpc>
                <a:spcPct val="90000"/>
              </a:lnSpc>
              <a:spcBef>
                <a:spcPts val="0"/>
              </a:spcBef>
              <a:spcAft>
                <a:spcPts val="0"/>
              </a:spcAft>
              <a:buClr>
                <a:srgbClr val="7A194D"/>
              </a:buClr>
              <a:buSzPts val="2800"/>
              <a:buChar char="▪"/>
            </a:pPr>
            <a:r>
              <a:rPr lang="en-US"/>
              <a:t>Η θεραπεία της τραυματικής εγκεφαλικής βλάβης επικεντρώνεται στη διατήρηση της οξυγόνωσης και της αιμάτωσης του ασθενούς για την πρόληψη της δευτερογενούς εγκεφαλικής βλάβης.</a:t>
            </a:r>
            <a:endParaRPr/>
          </a:p>
          <a:p>
            <a:pPr indent="-228600" lvl="0" marL="228600" rtl="0" algn="l">
              <a:lnSpc>
                <a:spcPct val="90000"/>
              </a:lnSpc>
              <a:spcBef>
                <a:spcPts val="0"/>
              </a:spcBef>
              <a:spcAft>
                <a:spcPts val="0"/>
              </a:spcAft>
              <a:buClr>
                <a:srgbClr val="7A194D"/>
              </a:buClr>
              <a:buSzPts val="2800"/>
              <a:buChar char="▪"/>
            </a:pPr>
            <a:r>
              <a:rPr lang="en-US"/>
              <a:t>Είναι σημαντικό να αναγνωρίσουμε τους τραυματισμούς που απαιτούν εξειδικευμένη επείγουσα μεταφορά σε κέντρο τραυμάτων.</a:t>
            </a:r>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4" name="Shape 224"/>
        <p:cNvGrpSpPr/>
        <p:nvPr/>
      </p:nvGrpSpPr>
      <p:grpSpPr>
        <a:xfrm>
          <a:off x="0" y="0"/>
          <a:ext cx="0" cy="0"/>
          <a:chOff x="0" y="0"/>
          <a:chExt cx="0" cy="0"/>
        </a:xfrm>
      </p:grpSpPr>
      <p:sp>
        <p:nvSpPr>
          <p:cNvPr id="225" name="Google Shape;225;p24"/>
          <p:cNvSpPr txBox="1"/>
          <p:nvPr>
            <p:ph type="title"/>
          </p:nvPr>
        </p:nvSpPr>
        <p:spPr>
          <a:xfrm>
            <a:off x="628650" y="579551"/>
            <a:ext cx="7886700" cy="1012580"/>
          </a:xfrm>
          <a:prstGeom prst="rect">
            <a:avLst/>
          </a:prstGeom>
          <a:noFill/>
          <a:ln>
            <a:noFill/>
          </a:ln>
        </p:spPr>
        <p:txBody>
          <a:bodyPr anchorCtr="0" anchor="ctr" bIns="45700" lIns="91425" spcFirstLastPara="1" rIns="91425" wrap="square" tIns="45700">
            <a:noAutofit/>
          </a:bodyPr>
          <a:lstStyle/>
          <a:p>
            <a:pPr indent="0" lvl="0" marL="0" rtl="0" algn="ctr">
              <a:lnSpc>
                <a:spcPct val="90000"/>
              </a:lnSpc>
              <a:spcBef>
                <a:spcPts val="0"/>
              </a:spcBef>
              <a:spcAft>
                <a:spcPts val="0"/>
              </a:spcAft>
              <a:buNone/>
            </a:pPr>
            <a:r>
              <a:rPr lang="en-US"/>
              <a:t>Ανακεφαλαίωση</a:t>
            </a:r>
            <a:endParaRPr/>
          </a:p>
        </p:txBody>
      </p:sp>
      <p:sp>
        <p:nvSpPr>
          <p:cNvPr id="226" name="Google Shape;226;p24"/>
          <p:cNvSpPr txBox="1"/>
          <p:nvPr>
            <p:ph idx="1" type="body"/>
          </p:nvPr>
        </p:nvSpPr>
        <p:spPr>
          <a:xfrm>
            <a:off x="634701" y="1592131"/>
            <a:ext cx="7880649" cy="4154525"/>
          </a:xfrm>
          <a:prstGeom prst="rect">
            <a:avLst/>
          </a:prstGeom>
          <a:noFill/>
          <a:ln>
            <a:noFill/>
          </a:ln>
        </p:spPr>
        <p:txBody>
          <a:bodyPr anchorCtr="0" anchor="t" bIns="45700" lIns="91425" spcFirstLastPara="1" rIns="91425" wrap="square" tIns="45700">
            <a:noAutofit/>
          </a:bodyPr>
          <a:lstStyle/>
          <a:p>
            <a:pPr indent="-228600" lvl="0" marL="228600" rtl="0" algn="l">
              <a:lnSpc>
                <a:spcPct val="110000"/>
              </a:lnSpc>
              <a:spcBef>
                <a:spcPts val="0"/>
              </a:spcBef>
              <a:spcAft>
                <a:spcPts val="0"/>
              </a:spcAft>
              <a:buSzPts val="2800"/>
              <a:buChar char="▪"/>
            </a:pPr>
            <a:r>
              <a:rPr lang="en-US" sz="2800">
                <a:latin typeface="Calibri"/>
                <a:ea typeface="Calibri"/>
                <a:cs typeface="Calibri"/>
                <a:sym typeface="Calibri"/>
              </a:rPr>
              <a:t>Εάν έχετε οποιαδήποτε αμφιβολία — εφαρμόστε περιορισμό της κίνησης της σπονδυλικής στήλης.</a:t>
            </a:r>
            <a:endParaRPr/>
          </a:p>
          <a:p>
            <a:pPr indent="-228600" lvl="0" marL="228600" rtl="0" algn="l">
              <a:lnSpc>
                <a:spcPct val="110000"/>
              </a:lnSpc>
              <a:spcBef>
                <a:spcPts val="0"/>
              </a:spcBef>
              <a:spcAft>
                <a:spcPts val="0"/>
              </a:spcAft>
              <a:buSzPts val="2800"/>
              <a:buChar char="▪"/>
            </a:pPr>
            <a:r>
              <a:rPr lang="en-US" sz="2800">
                <a:latin typeface="Calibri"/>
                <a:ea typeface="Calibri"/>
                <a:cs typeface="Calibri"/>
                <a:sym typeface="Calibri"/>
              </a:rPr>
              <a:t>Ο μηχανισμός του τραυματισμού βοηθά στον προσδιορισμό της ανάγκης για περιορισμό της κίνησης της σπονδυλικής στήλης.</a:t>
            </a:r>
            <a:endParaRPr/>
          </a:p>
          <a:p>
            <a:pPr indent="-228600" lvl="0" marL="228600" rtl="0" algn="l">
              <a:lnSpc>
                <a:spcPct val="110000"/>
              </a:lnSpc>
              <a:spcBef>
                <a:spcPts val="0"/>
              </a:spcBef>
              <a:spcAft>
                <a:spcPts val="0"/>
              </a:spcAft>
              <a:buSzPts val="2800"/>
              <a:buChar char="▪"/>
            </a:pPr>
            <a:r>
              <a:rPr lang="en-US" sz="2800">
                <a:latin typeface="Calibri"/>
                <a:ea typeface="Calibri"/>
                <a:cs typeface="Calibri"/>
                <a:sym typeface="Calibri"/>
              </a:rPr>
              <a:t>Ο περιορισμός της κίνησης της σπονδυλικής στήλης θα πρέπει να επικεντρώνεται στη μείωση του δευτερογενούς τραυματισμού της σπονδυλικής στήλης.</a:t>
            </a:r>
            <a:endParaRPr sz="2800">
              <a:latin typeface="Calibri"/>
              <a:ea typeface="Calibri"/>
              <a:cs typeface="Calibri"/>
              <a:sym typeface="Calibri"/>
            </a:endParaRPr>
          </a:p>
        </p:txBody>
      </p:sp>
    </p:spTree>
  </p:cSld>
  <p:clrMapOvr>
    <a:masterClrMapping/>
  </p:clrMapOvr>
</p:sld>
</file>

<file path=ppt/theme/theme1.xml><?xml version="1.0" encoding="utf-8"?>
<a:theme xmlns:a="http://schemas.openxmlformats.org/drawingml/2006/main" xmlns:r="http://schemas.openxmlformats.org/officeDocument/2006/relationships" name="Office Theme">
  <a:themeElements>
    <a:clrScheme name="Office Theme">
      <a:dk1>
        <a:srgbClr val="000000"/>
      </a:dk1>
      <a:lt1>
        <a:srgbClr val="FFFFFF"/>
      </a:lt1>
      <a:dk2>
        <a:srgbClr val="A7A7A7"/>
      </a:dk2>
      <a:lt2>
        <a:srgbClr val="535353"/>
      </a:lt2>
      <a:accent1>
        <a:srgbClr val="5B9BD5"/>
      </a:accent1>
      <a:accent2>
        <a:srgbClr val="ED7D31"/>
      </a:accent2>
      <a:accent3>
        <a:srgbClr val="A5A5A5"/>
      </a:accent3>
      <a:accent4>
        <a:srgbClr val="FFC000"/>
      </a:accent4>
      <a:accent5>
        <a:srgbClr val="4472C4"/>
      </a:accent5>
      <a:accent6>
        <a:srgbClr val="70AD47"/>
      </a:accent6>
      <a:hlink>
        <a:srgbClr val="0000FF"/>
      </a:hlink>
      <a:folHlink>
        <a:srgbClr val="FF00FF"/>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Office Theme">
      <a:dk1>
        <a:srgbClr val="000000"/>
      </a:dk1>
      <a:lt1>
        <a:srgbClr val="FFFFFF"/>
      </a:lt1>
      <a:dk2>
        <a:srgbClr val="A7A7A7"/>
      </a:dk2>
      <a:lt2>
        <a:srgbClr val="535353"/>
      </a:lt2>
      <a:accent1>
        <a:srgbClr val="5B9BD5"/>
      </a:accent1>
      <a:accent2>
        <a:srgbClr val="ED7D31"/>
      </a:accent2>
      <a:accent3>
        <a:srgbClr val="A5A5A5"/>
      </a:accent3>
      <a:accent4>
        <a:srgbClr val="FFC000"/>
      </a:accent4>
      <a:accent5>
        <a:srgbClr val="4472C4"/>
      </a:accent5>
      <a:accent6>
        <a:srgbClr val="70AD47"/>
      </a:accent6>
      <a:hlink>
        <a:srgbClr val="0000FF"/>
      </a:hlink>
      <a:folHlink>
        <a:srgbClr val="FF00FF"/>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Jennifer Deforge-Kling</dc:creator>
</cp:coreProperties>
</file>